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1" r:id="rId1"/>
  </p:sldMasterIdLst>
  <p:sldIdLst>
    <p:sldId id="256" r:id="rId2"/>
    <p:sldId id="257" r:id="rId3"/>
    <p:sldId id="258" r:id="rId4"/>
    <p:sldId id="259" r:id="rId5"/>
    <p:sldId id="266" r:id="rId6"/>
    <p:sldId id="279" r:id="rId7"/>
    <p:sldId id="265" r:id="rId8"/>
    <p:sldId id="260" r:id="rId9"/>
    <p:sldId id="261" r:id="rId10"/>
    <p:sldId id="262" r:id="rId11"/>
    <p:sldId id="263" r:id="rId12"/>
    <p:sldId id="264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0" r:id="rId21"/>
    <p:sldId id="281" r:id="rId22"/>
    <p:sldId id="275" r:id="rId23"/>
    <p:sldId id="276" r:id="rId24"/>
    <p:sldId id="277" r:id="rId25"/>
    <p:sldId id="278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11" autoAdjust="0"/>
    <p:restoredTop sz="94660"/>
  </p:normalViewPr>
  <p:slideViewPr>
    <p:cSldViewPr snapToGrid="0">
      <p:cViewPr varScale="1">
        <p:scale>
          <a:sx n="86" d="100"/>
          <a:sy n="86" d="100"/>
        </p:scale>
        <p:origin x="216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10" Type="http://schemas.openxmlformats.org/officeDocument/2006/relationships/image" Target="../media/image31.svg"/><Relationship Id="rId4" Type="http://schemas.openxmlformats.org/officeDocument/2006/relationships/image" Target="../media/image25.svg"/><Relationship Id="rId9" Type="http://schemas.openxmlformats.org/officeDocument/2006/relationships/image" Target="../media/image30.pn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svg"/><Relationship Id="rId1" Type="http://schemas.openxmlformats.org/officeDocument/2006/relationships/image" Target="../media/image34.png"/><Relationship Id="rId6" Type="http://schemas.openxmlformats.org/officeDocument/2006/relationships/image" Target="../media/image39.svg"/><Relationship Id="rId5" Type="http://schemas.openxmlformats.org/officeDocument/2006/relationships/image" Target="../media/image38.png"/><Relationship Id="rId4" Type="http://schemas.openxmlformats.org/officeDocument/2006/relationships/image" Target="../media/image37.sv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svg"/><Relationship Id="rId1" Type="http://schemas.openxmlformats.org/officeDocument/2006/relationships/image" Target="../media/image42.png"/><Relationship Id="rId6" Type="http://schemas.openxmlformats.org/officeDocument/2006/relationships/image" Target="../media/image47.svg"/><Relationship Id="rId5" Type="http://schemas.openxmlformats.org/officeDocument/2006/relationships/image" Target="../media/image46.png"/><Relationship Id="rId4" Type="http://schemas.openxmlformats.org/officeDocument/2006/relationships/image" Target="../media/image4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10" Type="http://schemas.openxmlformats.org/officeDocument/2006/relationships/image" Target="../media/image31.svg"/><Relationship Id="rId4" Type="http://schemas.openxmlformats.org/officeDocument/2006/relationships/image" Target="../media/image25.svg"/><Relationship Id="rId9" Type="http://schemas.openxmlformats.org/officeDocument/2006/relationships/image" Target="../media/image30.pn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svg"/><Relationship Id="rId1" Type="http://schemas.openxmlformats.org/officeDocument/2006/relationships/image" Target="../media/image34.png"/><Relationship Id="rId6" Type="http://schemas.openxmlformats.org/officeDocument/2006/relationships/image" Target="../media/image39.svg"/><Relationship Id="rId5" Type="http://schemas.openxmlformats.org/officeDocument/2006/relationships/image" Target="../media/image38.png"/><Relationship Id="rId4" Type="http://schemas.openxmlformats.org/officeDocument/2006/relationships/image" Target="../media/image37.sv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svg"/><Relationship Id="rId1" Type="http://schemas.openxmlformats.org/officeDocument/2006/relationships/image" Target="../media/image42.png"/><Relationship Id="rId6" Type="http://schemas.openxmlformats.org/officeDocument/2006/relationships/image" Target="../media/image47.svg"/><Relationship Id="rId5" Type="http://schemas.openxmlformats.org/officeDocument/2006/relationships/image" Target="../media/image46.png"/><Relationship Id="rId4" Type="http://schemas.openxmlformats.org/officeDocument/2006/relationships/image" Target="../media/image4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4_2">
  <dgm:title val=""/>
  <dgm:desc val=""/>
  <dgm:catLst>
    <dgm:cat type="accent4" pri="14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29EC64-A931-4CBF-9971-AE42146B471A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0A06CD-6EBF-42C8-8D6A-8E06911EA77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What is fundraising all about?</a:t>
          </a:r>
        </a:p>
      </dgm:t>
    </dgm:pt>
    <dgm:pt modelId="{8A89E58E-DF28-436F-8915-4B5961F189F0}" type="parTrans" cxnId="{F692B588-3D6E-4FAC-AE0E-6495EF80518A}">
      <dgm:prSet/>
      <dgm:spPr/>
      <dgm:t>
        <a:bodyPr/>
        <a:lstStyle/>
        <a:p>
          <a:endParaRPr lang="en-US"/>
        </a:p>
      </dgm:t>
    </dgm:pt>
    <dgm:pt modelId="{20CB2403-5502-450B-8C81-3B61021394E6}" type="sibTrans" cxnId="{F692B588-3D6E-4FAC-AE0E-6495EF80518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BD69C9C-EBEE-4080-8A34-B2BD9B70DDC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What is a donor’s motivation?</a:t>
          </a:r>
        </a:p>
      </dgm:t>
    </dgm:pt>
    <dgm:pt modelId="{B23FE688-3D71-43FA-BEF0-027D257A4F82}" type="parTrans" cxnId="{F7D8144D-DFF9-4135-A80B-68EEED713D69}">
      <dgm:prSet/>
      <dgm:spPr/>
      <dgm:t>
        <a:bodyPr/>
        <a:lstStyle/>
        <a:p>
          <a:endParaRPr lang="en-US"/>
        </a:p>
      </dgm:t>
    </dgm:pt>
    <dgm:pt modelId="{A9F58DFB-F741-4162-BBE0-23CD8E68E44B}" type="sibTrans" cxnId="{F7D8144D-DFF9-4135-A80B-68EEED713D69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C749C64-5F6A-493A-88A7-60F0AA8786C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How to find prospective donors</a:t>
          </a:r>
        </a:p>
      </dgm:t>
    </dgm:pt>
    <dgm:pt modelId="{7DADE403-FF3E-4BD5-9150-919321570261}" type="parTrans" cxnId="{BD0213CB-C1FE-49C2-8937-FF18BC099A2E}">
      <dgm:prSet/>
      <dgm:spPr/>
      <dgm:t>
        <a:bodyPr/>
        <a:lstStyle/>
        <a:p>
          <a:endParaRPr lang="en-US"/>
        </a:p>
      </dgm:t>
    </dgm:pt>
    <dgm:pt modelId="{1C39E225-7BA9-4905-BF9A-0EBD066791CC}" type="sibTrans" cxnId="{BD0213CB-C1FE-49C2-8937-FF18BC099A2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C79FFF33-BA36-4822-B54D-A38417BE295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Tools you can use</a:t>
          </a:r>
        </a:p>
      </dgm:t>
    </dgm:pt>
    <dgm:pt modelId="{4B70FE1C-BDB4-48C1-8908-330D1BD83079}" type="parTrans" cxnId="{9CA901A1-DC98-4467-9671-E8F9113A26C5}">
      <dgm:prSet/>
      <dgm:spPr/>
      <dgm:t>
        <a:bodyPr/>
        <a:lstStyle/>
        <a:p>
          <a:endParaRPr lang="en-US"/>
        </a:p>
      </dgm:t>
    </dgm:pt>
    <dgm:pt modelId="{29445EBD-CBC3-4892-81C9-3E0852F9170E}" type="sibTrans" cxnId="{9CA901A1-DC98-4467-9671-E8F9113A26C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38A0F72-3E81-48C0-B2FB-8CC8B0DC9C8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Fundraising cycle</a:t>
          </a:r>
        </a:p>
      </dgm:t>
    </dgm:pt>
    <dgm:pt modelId="{914E82BC-9819-48D0-8B5C-64BD6F0802D2}" type="parTrans" cxnId="{F043B394-2034-4D9F-940F-88A7B81FB587}">
      <dgm:prSet/>
      <dgm:spPr/>
      <dgm:t>
        <a:bodyPr/>
        <a:lstStyle/>
        <a:p>
          <a:endParaRPr lang="en-US"/>
        </a:p>
      </dgm:t>
    </dgm:pt>
    <dgm:pt modelId="{B59FEC72-2D84-49B8-8E8C-D0380535BF0A}" type="sibTrans" cxnId="{F043B394-2034-4D9F-940F-88A7B81FB58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A927AEA-03EF-4F27-A202-AEC2BEFED99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Q &amp; A</a:t>
          </a:r>
        </a:p>
      </dgm:t>
    </dgm:pt>
    <dgm:pt modelId="{E042BE1E-DB9D-433C-A22D-3B824A2266AF}" type="parTrans" cxnId="{FD65E9A8-FDE2-4228-9E24-D20F7587C24D}">
      <dgm:prSet/>
      <dgm:spPr/>
      <dgm:t>
        <a:bodyPr/>
        <a:lstStyle/>
        <a:p>
          <a:endParaRPr lang="en-US"/>
        </a:p>
      </dgm:t>
    </dgm:pt>
    <dgm:pt modelId="{1688377E-6B2C-484B-A7BB-1A5DEDF8A459}" type="sibTrans" cxnId="{FD65E9A8-FDE2-4228-9E24-D20F7587C24D}">
      <dgm:prSet/>
      <dgm:spPr/>
      <dgm:t>
        <a:bodyPr/>
        <a:lstStyle/>
        <a:p>
          <a:endParaRPr lang="en-US"/>
        </a:p>
      </dgm:t>
    </dgm:pt>
    <dgm:pt modelId="{4A0CEC26-EED4-4C71-BCF0-8DEA1FF00143}" type="pres">
      <dgm:prSet presAssocID="{5B29EC64-A931-4CBF-9971-AE42146B471A}" presName="root" presStyleCnt="0">
        <dgm:presLayoutVars>
          <dgm:dir/>
          <dgm:resizeHandles val="exact"/>
        </dgm:presLayoutVars>
      </dgm:prSet>
      <dgm:spPr/>
    </dgm:pt>
    <dgm:pt modelId="{9ACE5BDE-3986-43D7-A4F5-CE7DD604BECE}" type="pres">
      <dgm:prSet presAssocID="{5B29EC64-A931-4CBF-9971-AE42146B471A}" presName="container" presStyleCnt="0">
        <dgm:presLayoutVars>
          <dgm:dir/>
          <dgm:resizeHandles val="exact"/>
        </dgm:presLayoutVars>
      </dgm:prSet>
      <dgm:spPr/>
    </dgm:pt>
    <dgm:pt modelId="{75F1BDF4-1036-4828-A1AA-670B5B4F050B}" type="pres">
      <dgm:prSet presAssocID="{CE0A06CD-6EBF-42C8-8D6A-8E06911EA77B}" presName="compNode" presStyleCnt="0"/>
      <dgm:spPr/>
    </dgm:pt>
    <dgm:pt modelId="{F6BAC24D-B1A4-48CF-BBB1-C4A27C0BA615}" type="pres">
      <dgm:prSet presAssocID="{CE0A06CD-6EBF-42C8-8D6A-8E06911EA77B}" presName="iconBgRect" presStyleLbl="bgShp" presStyleIdx="0" presStyleCnt="6"/>
      <dgm:spPr/>
    </dgm:pt>
    <dgm:pt modelId="{6E62ACA3-4F2D-42C0-AE76-4111780BA1D0}" type="pres">
      <dgm:prSet presAssocID="{CE0A06CD-6EBF-42C8-8D6A-8E06911EA77B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BE05B5C4-20EA-4801-ACAA-92F4F6E454EE}" type="pres">
      <dgm:prSet presAssocID="{CE0A06CD-6EBF-42C8-8D6A-8E06911EA77B}" presName="spaceRect" presStyleCnt="0"/>
      <dgm:spPr/>
    </dgm:pt>
    <dgm:pt modelId="{79FCA01B-C228-4C5A-AE58-EFB748E4D7D0}" type="pres">
      <dgm:prSet presAssocID="{CE0A06CD-6EBF-42C8-8D6A-8E06911EA77B}" presName="textRect" presStyleLbl="revTx" presStyleIdx="0" presStyleCnt="6">
        <dgm:presLayoutVars>
          <dgm:chMax val="1"/>
          <dgm:chPref val="1"/>
        </dgm:presLayoutVars>
      </dgm:prSet>
      <dgm:spPr/>
    </dgm:pt>
    <dgm:pt modelId="{E3CFDEBA-ED5F-4B84-AA38-942D3BD4E105}" type="pres">
      <dgm:prSet presAssocID="{20CB2403-5502-450B-8C81-3B61021394E6}" presName="sibTrans" presStyleLbl="sibTrans2D1" presStyleIdx="0" presStyleCnt="0"/>
      <dgm:spPr/>
    </dgm:pt>
    <dgm:pt modelId="{F22FC996-BB28-4FF2-9D78-9514F25A1D50}" type="pres">
      <dgm:prSet presAssocID="{3BD69C9C-EBEE-4080-8A34-B2BD9B70DDC1}" presName="compNode" presStyleCnt="0"/>
      <dgm:spPr/>
    </dgm:pt>
    <dgm:pt modelId="{07FEFD66-E40B-4C73-B06F-2A0D1DCD508B}" type="pres">
      <dgm:prSet presAssocID="{3BD69C9C-EBEE-4080-8A34-B2BD9B70DDC1}" presName="iconBgRect" presStyleLbl="bgShp" presStyleIdx="1" presStyleCnt="6"/>
      <dgm:spPr/>
    </dgm:pt>
    <dgm:pt modelId="{43F5A6CF-5A51-401E-84AE-E36530B00141}" type="pres">
      <dgm:prSet presAssocID="{3BD69C9C-EBEE-4080-8A34-B2BD9B70DDC1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1A2A1FA2-10DF-4EA3-AC40-FB8E1024086A}" type="pres">
      <dgm:prSet presAssocID="{3BD69C9C-EBEE-4080-8A34-B2BD9B70DDC1}" presName="spaceRect" presStyleCnt="0"/>
      <dgm:spPr/>
    </dgm:pt>
    <dgm:pt modelId="{56426D41-7D71-4235-BC24-A6F892D369AC}" type="pres">
      <dgm:prSet presAssocID="{3BD69C9C-EBEE-4080-8A34-B2BD9B70DDC1}" presName="textRect" presStyleLbl="revTx" presStyleIdx="1" presStyleCnt="6">
        <dgm:presLayoutVars>
          <dgm:chMax val="1"/>
          <dgm:chPref val="1"/>
        </dgm:presLayoutVars>
      </dgm:prSet>
      <dgm:spPr/>
    </dgm:pt>
    <dgm:pt modelId="{AA1FCCF8-BD29-442E-BE4D-F8F81DAF0ACF}" type="pres">
      <dgm:prSet presAssocID="{A9F58DFB-F741-4162-BBE0-23CD8E68E44B}" presName="sibTrans" presStyleLbl="sibTrans2D1" presStyleIdx="0" presStyleCnt="0"/>
      <dgm:spPr/>
    </dgm:pt>
    <dgm:pt modelId="{FA5DABDB-D492-4E35-97FC-9299A339D69E}" type="pres">
      <dgm:prSet presAssocID="{8C749C64-5F6A-493A-88A7-60F0AA8786CE}" presName="compNode" presStyleCnt="0"/>
      <dgm:spPr/>
    </dgm:pt>
    <dgm:pt modelId="{E99795C9-841C-4B14-BDF8-9FF362C34BA0}" type="pres">
      <dgm:prSet presAssocID="{8C749C64-5F6A-493A-88A7-60F0AA8786CE}" presName="iconBgRect" presStyleLbl="bgShp" presStyleIdx="2" presStyleCnt="6"/>
      <dgm:spPr/>
    </dgm:pt>
    <dgm:pt modelId="{DE3AF7D4-BB60-422A-AD47-7FF831DACAF1}" type="pres">
      <dgm:prSet presAssocID="{8C749C64-5F6A-493A-88A7-60F0AA8786CE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3DDD5B6D-488B-4340-8767-386C0610879A}" type="pres">
      <dgm:prSet presAssocID="{8C749C64-5F6A-493A-88A7-60F0AA8786CE}" presName="spaceRect" presStyleCnt="0"/>
      <dgm:spPr/>
    </dgm:pt>
    <dgm:pt modelId="{66F6CFC1-13EF-4722-BB47-3AB5C315D43B}" type="pres">
      <dgm:prSet presAssocID="{8C749C64-5F6A-493A-88A7-60F0AA8786CE}" presName="textRect" presStyleLbl="revTx" presStyleIdx="2" presStyleCnt="6">
        <dgm:presLayoutVars>
          <dgm:chMax val="1"/>
          <dgm:chPref val="1"/>
        </dgm:presLayoutVars>
      </dgm:prSet>
      <dgm:spPr/>
    </dgm:pt>
    <dgm:pt modelId="{0F1C57CE-D446-47F1-8A60-E60574490B32}" type="pres">
      <dgm:prSet presAssocID="{1C39E225-7BA9-4905-BF9A-0EBD066791CC}" presName="sibTrans" presStyleLbl="sibTrans2D1" presStyleIdx="0" presStyleCnt="0"/>
      <dgm:spPr/>
    </dgm:pt>
    <dgm:pt modelId="{89E01282-EB0B-407B-A2D9-1599273042F7}" type="pres">
      <dgm:prSet presAssocID="{C79FFF33-BA36-4822-B54D-A38417BE2950}" presName="compNode" presStyleCnt="0"/>
      <dgm:spPr/>
    </dgm:pt>
    <dgm:pt modelId="{E6C1E2B4-D010-41B9-94CF-8E89E5DCE303}" type="pres">
      <dgm:prSet presAssocID="{C79FFF33-BA36-4822-B54D-A38417BE2950}" presName="iconBgRect" presStyleLbl="bgShp" presStyleIdx="3" presStyleCnt="6"/>
      <dgm:spPr/>
    </dgm:pt>
    <dgm:pt modelId="{C8DF20AD-F209-4B5C-BD82-F5CF263764A9}" type="pres">
      <dgm:prSet presAssocID="{C79FFF33-BA36-4822-B54D-A38417BE2950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ools"/>
        </a:ext>
      </dgm:extLst>
    </dgm:pt>
    <dgm:pt modelId="{9BF505F1-B5FA-4106-AE8F-E59660A0CD8F}" type="pres">
      <dgm:prSet presAssocID="{C79FFF33-BA36-4822-B54D-A38417BE2950}" presName="spaceRect" presStyleCnt="0"/>
      <dgm:spPr/>
    </dgm:pt>
    <dgm:pt modelId="{FC765574-63AE-4296-BBBA-32EB6BDF94F4}" type="pres">
      <dgm:prSet presAssocID="{C79FFF33-BA36-4822-B54D-A38417BE2950}" presName="textRect" presStyleLbl="revTx" presStyleIdx="3" presStyleCnt="6">
        <dgm:presLayoutVars>
          <dgm:chMax val="1"/>
          <dgm:chPref val="1"/>
        </dgm:presLayoutVars>
      </dgm:prSet>
      <dgm:spPr/>
    </dgm:pt>
    <dgm:pt modelId="{C0668591-D11E-40D3-8084-931C976C9F89}" type="pres">
      <dgm:prSet presAssocID="{29445EBD-CBC3-4892-81C9-3E0852F9170E}" presName="sibTrans" presStyleLbl="sibTrans2D1" presStyleIdx="0" presStyleCnt="0"/>
      <dgm:spPr/>
    </dgm:pt>
    <dgm:pt modelId="{35944964-9F2F-46F6-8225-B1EC295AC1C1}" type="pres">
      <dgm:prSet presAssocID="{D38A0F72-3E81-48C0-B2FB-8CC8B0DC9C8B}" presName="compNode" presStyleCnt="0"/>
      <dgm:spPr/>
    </dgm:pt>
    <dgm:pt modelId="{64FD582B-DC75-499F-822F-2FB301746B9C}" type="pres">
      <dgm:prSet presAssocID="{D38A0F72-3E81-48C0-B2FB-8CC8B0DC9C8B}" presName="iconBgRect" presStyleLbl="bgShp" presStyleIdx="4" presStyleCnt="6"/>
      <dgm:spPr/>
    </dgm:pt>
    <dgm:pt modelId="{EAB89394-9F35-4B30-A5E6-2C50D9BD81B9}" type="pres">
      <dgm:prSet presAssocID="{D38A0F72-3E81-48C0-B2FB-8CC8B0DC9C8B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C1C47FE3-2A7E-4B9E-90D0-2D35E4617FA5}" type="pres">
      <dgm:prSet presAssocID="{D38A0F72-3E81-48C0-B2FB-8CC8B0DC9C8B}" presName="spaceRect" presStyleCnt="0"/>
      <dgm:spPr/>
    </dgm:pt>
    <dgm:pt modelId="{0199967C-C0B7-4D53-93FB-098B3D7BCEE3}" type="pres">
      <dgm:prSet presAssocID="{D38A0F72-3E81-48C0-B2FB-8CC8B0DC9C8B}" presName="textRect" presStyleLbl="revTx" presStyleIdx="4" presStyleCnt="6">
        <dgm:presLayoutVars>
          <dgm:chMax val="1"/>
          <dgm:chPref val="1"/>
        </dgm:presLayoutVars>
      </dgm:prSet>
      <dgm:spPr/>
    </dgm:pt>
    <dgm:pt modelId="{69D7E3F2-B2E7-49AE-8A83-C71741FC8724}" type="pres">
      <dgm:prSet presAssocID="{B59FEC72-2D84-49B8-8E8C-D0380535BF0A}" presName="sibTrans" presStyleLbl="sibTrans2D1" presStyleIdx="0" presStyleCnt="0"/>
      <dgm:spPr/>
    </dgm:pt>
    <dgm:pt modelId="{055C74AE-D347-4CE9-B997-301E763F36B1}" type="pres">
      <dgm:prSet presAssocID="{9A927AEA-03EF-4F27-A202-AEC2BEFED99B}" presName="compNode" presStyleCnt="0"/>
      <dgm:spPr/>
    </dgm:pt>
    <dgm:pt modelId="{3773A3A2-B078-4903-A7B5-F132738ED8E7}" type="pres">
      <dgm:prSet presAssocID="{9A927AEA-03EF-4F27-A202-AEC2BEFED99B}" presName="iconBgRect" presStyleLbl="bgShp" presStyleIdx="5" presStyleCnt="6"/>
      <dgm:spPr/>
    </dgm:pt>
    <dgm:pt modelId="{86D5197C-614A-4434-8D07-1E1939A0208F}" type="pres">
      <dgm:prSet presAssocID="{9A927AEA-03EF-4F27-A202-AEC2BEFED99B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16B6B1CD-3CD2-43D3-AB71-8DCA9F1181AA}" type="pres">
      <dgm:prSet presAssocID="{9A927AEA-03EF-4F27-A202-AEC2BEFED99B}" presName="spaceRect" presStyleCnt="0"/>
      <dgm:spPr/>
    </dgm:pt>
    <dgm:pt modelId="{13D2C7BD-2766-48A0-A440-EC1BB5FDE42F}" type="pres">
      <dgm:prSet presAssocID="{9A927AEA-03EF-4F27-A202-AEC2BEFED99B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5B27A604-5B9C-47CD-929E-8330051FC742}" type="presOf" srcId="{A9F58DFB-F741-4162-BBE0-23CD8E68E44B}" destId="{AA1FCCF8-BD29-442E-BE4D-F8F81DAF0ACF}" srcOrd="0" destOrd="0" presId="urn:microsoft.com/office/officeart/2018/2/layout/IconCircleList"/>
    <dgm:cxn modelId="{5F8A8E1D-CF3C-4921-9BEE-2BE948C06F2B}" type="presOf" srcId="{CE0A06CD-6EBF-42C8-8D6A-8E06911EA77B}" destId="{79FCA01B-C228-4C5A-AE58-EFB748E4D7D0}" srcOrd="0" destOrd="0" presId="urn:microsoft.com/office/officeart/2018/2/layout/IconCircleList"/>
    <dgm:cxn modelId="{58C50324-F8F2-496B-84BC-374AE07EF90B}" type="presOf" srcId="{C79FFF33-BA36-4822-B54D-A38417BE2950}" destId="{FC765574-63AE-4296-BBBA-32EB6BDF94F4}" srcOrd="0" destOrd="0" presId="urn:microsoft.com/office/officeart/2018/2/layout/IconCircleList"/>
    <dgm:cxn modelId="{3A50D42B-A794-4E47-8D4D-2A3227E3D847}" type="presOf" srcId="{8C749C64-5F6A-493A-88A7-60F0AA8786CE}" destId="{66F6CFC1-13EF-4722-BB47-3AB5C315D43B}" srcOrd="0" destOrd="0" presId="urn:microsoft.com/office/officeart/2018/2/layout/IconCircleList"/>
    <dgm:cxn modelId="{E7C47C32-9702-479D-8910-1A557E2E0137}" type="presOf" srcId="{D38A0F72-3E81-48C0-B2FB-8CC8B0DC9C8B}" destId="{0199967C-C0B7-4D53-93FB-098B3D7BCEE3}" srcOrd="0" destOrd="0" presId="urn:microsoft.com/office/officeart/2018/2/layout/IconCircleList"/>
    <dgm:cxn modelId="{781A5A4A-E0C3-4C5A-8A5D-BA2AA8196A24}" type="presOf" srcId="{20CB2403-5502-450B-8C81-3B61021394E6}" destId="{E3CFDEBA-ED5F-4B84-AA38-942D3BD4E105}" srcOrd="0" destOrd="0" presId="urn:microsoft.com/office/officeart/2018/2/layout/IconCircleList"/>
    <dgm:cxn modelId="{F7D8144D-DFF9-4135-A80B-68EEED713D69}" srcId="{5B29EC64-A931-4CBF-9971-AE42146B471A}" destId="{3BD69C9C-EBEE-4080-8A34-B2BD9B70DDC1}" srcOrd="1" destOrd="0" parTransId="{B23FE688-3D71-43FA-BEF0-027D257A4F82}" sibTransId="{A9F58DFB-F741-4162-BBE0-23CD8E68E44B}"/>
    <dgm:cxn modelId="{055EB160-6B0D-435F-B209-6ECF40BDF3FA}" type="presOf" srcId="{5B29EC64-A931-4CBF-9971-AE42146B471A}" destId="{4A0CEC26-EED4-4C71-BCF0-8DEA1FF00143}" srcOrd="0" destOrd="0" presId="urn:microsoft.com/office/officeart/2018/2/layout/IconCircleList"/>
    <dgm:cxn modelId="{87407186-02DA-40D1-8027-24DFA09AA335}" type="presOf" srcId="{1C39E225-7BA9-4905-BF9A-0EBD066791CC}" destId="{0F1C57CE-D446-47F1-8A60-E60574490B32}" srcOrd="0" destOrd="0" presId="urn:microsoft.com/office/officeart/2018/2/layout/IconCircleList"/>
    <dgm:cxn modelId="{F692B588-3D6E-4FAC-AE0E-6495EF80518A}" srcId="{5B29EC64-A931-4CBF-9971-AE42146B471A}" destId="{CE0A06CD-6EBF-42C8-8D6A-8E06911EA77B}" srcOrd="0" destOrd="0" parTransId="{8A89E58E-DF28-436F-8915-4B5961F189F0}" sibTransId="{20CB2403-5502-450B-8C81-3B61021394E6}"/>
    <dgm:cxn modelId="{F043B394-2034-4D9F-940F-88A7B81FB587}" srcId="{5B29EC64-A931-4CBF-9971-AE42146B471A}" destId="{D38A0F72-3E81-48C0-B2FB-8CC8B0DC9C8B}" srcOrd="4" destOrd="0" parTransId="{914E82BC-9819-48D0-8B5C-64BD6F0802D2}" sibTransId="{B59FEC72-2D84-49B8-8E8C-D0380535BF0A}"/>
    <dgm:cxn modelId="{9CA901A1-DC98-4467-9671-E8F9113A26C5}" srcId="{5B29EC64-A931-4CBF-9971-AE42146B471A}" destId="{C79FFF33-BA36-4822-B54D-A38417BE2950}" srcOrd="3" destOrd="0" parTransId="{4B70FE1C-BDB4-48C1-8908-330D1BD83079}" sibTransId="{29445EBD-CBC3-4892-81C9-3E0852F9170E}"/>
    <dgm:cxn modelId="{FD65E9A8-FDE2-4228-9E24-D20F7587C24D}" srcId="{5B29EC64-A931-4CBF-9971-AE42146B471A}" destId="{9A927AEA-03EF-4F27-A202-AEC2BEFED99B}" srcOrd="5" destOrd="0" parTransId="{E042BE1E-DB9D-433C-A22D-3B824A2266AF}" sibTransId="{1688377E-6B2C-484B-A7BB-1A5DEDF8A459}"/>
    <dgm:cxn modelId="{E3ACD4C1-22DA-4AA0-8643-42DB93E29996}" type="presOf" srcId="{9A927AEA-03EF-4F27-A202-AEC2BEFED99B}" destId="{13D2C7BD-2766-48A0-A440-EC1BB5FDE42F}" srcOrd="0" destOrd="0" presId="urn:microsoft.com/office/officeart/2018/2/layout/IconCircleList"/>
    <dgm:cxn modelId="{BD0213CB-C1FE-49C2-8937-FF18BC099A2E}" srcId="{5B29EC64-A931-4CBF-9971-AE42146B471A}" destId="{8C749C64-5F6A-493A-88A7-60F0AA8786CE}" srcOrd="2" destOrd="0" parTransId="{7DADE403-FF3E-4BD5-9150-919321570261}" sibTransId="{1C39E225-7BA9-4905-BF9A-0EBD066791CC}"/>
    <dgm:cxn modelId="{24CB7AE0-8E90-4459-B47E-5D1123E1E0FE}" type="presOf" srcId="{B59FEC72-2D84-49B8-8E8C-D0380535BF0A}" destId="{69D7E3F2-B2E7-49AE-8A83-C71741FC8724}" srcOrd="0" destOrd="0" presId="urn:microsoft.com/office/officeart/2018/2/layout/IconCircleList"/>
    <dgm:cxn modelId="{7AC58FEB-E89E-4255-9208-77F15676CB60}" type="presOf" srcId="{29445EBD-CBC3-4892-81C9-3E0852F9170E}" destId="{C0668591-D11E-40D3-8084-931C976C9F89}" srcOrd="0" destOrd="0" presId="urn:microsoft.com/office/officeart/2018/2/layout/IconCircleList"/>
    <dgm:cxn modelId="{1449B5EF-F10D-457A-9574-3324512E6D9A}" type="presOf" srcId="{3BD69C9C-EBEE-4080-8A34-B2BD9B70DDC1}" destId="{56426D41-7D71-4235-BC24-A6F892D369AC}" srcOrd="0" destOrd="0" presId="urn:microsoft.com/office/officeart/2018/2/layout/IconCircleList"/>
    <dgm:cxn modelId="{4DDB0A61-C42E-4A6A-98A3-6D7578A98F91}" type="presParOf" srcId="{4A0CEC26-EED4-4C71-BCF0-8DEA1FF00143}" destId="{9ACE5BDE-3986-43D7-A4F5-CE7DD604BECE}" srcOrd="0" destOrd="0" presId="urn:microsoft.com/office/officeart/2018/2/layout/IconCircleList"/>
    <dgm:cxn modelId="{EE290C78-DE38-4337-A0F0-57C398189082}" type="presParOf" srcId="{9ACE5BDE-3986-43D7-A4F5-CE7DD604BECE}" destId="{75F1BDF4-1036-4828-A1AA-670B5B4F050B}" srcOrd="0" destOrd="0" presId="urn:microsoft.com/office/officeart/2018/2/layout/IconCircleList"/>
    <dgm:cxn modelId="{3B84EA51-89B1-429C-8744-836D0BF66E3A}" type="presParOf" srcId="{75F1BDF4-1036-4828-A1AA-670B5B4F050B}" destId="{F6BAC24D-B1A4-48CF-BBB1-C4A27C0BA615}" srcOrd="0" destOrd="0" presId="urn:microsoft.com/office/officeart/2018/2/layout/IconCircleList"/>
    <dgm:cxn modelId="{6A18DEB5-A51E-41BC-B85B-D0D0D6A0B2DC}" type="presParOf" srcId="{75F1BDF4-1036-4828-A1AA-670B5B4F050B}" destId="{6E62ACA3-4F2D-42C0-AE76-4111780BA1D0}" srcOrd="1" destOrd="0" presId="urn:microsoft.com/office/officeart/2018/2/layout/IconCircleList"/>
    <dgm:cxn modelId="{81C75573-E742-47E6-AF4F-7B15AE683329}" type="presParOf" srcId="{75F1BDF4-1036-4828-A1AA-670B5B4F050B}" destId="{BE05B5C4-20EA-4801-ACAA-92F4F6E454EE}" srcOrd="2" destOrd="0" presId="urn:microsoft.com/office/officeart/2018/2/layout/IconCircleList"/>
    <dgm:cxn modelId="{6D8F8E07-C4CD-4AA8-A5C8-05B92CEF525A}" type="presParOf" srcId="{75F1BDF4-1036-4828-A1AA-670B5B4F050B}" destId="{79FCA01B-C228-4C5A-AE58-EFB748E4D7D0}" srcOrd="3" destOrd="0" presId="urn:microsoft.com/office/officeart/2018/2/layout/IconCircleList"/>
    <dgm:cxn modelId="{879F5ECA-D354-4547-B0F7-57932B3B6F17}" type="presParOf" srcId="{9ACE5BDE-3986-43D7-A4F5-CE7DD604BECE}" destId="{E3CFDEBA-ED5F-4B84-AA38-942D3BD4E105}" srcOrd="1" destOrd="0" presId="urn:microsoft.com/office/officeart/2018/2/layout/IconCircleList"/>
    <dgm:cxn modelId="{78CB4471-2E4C-419E-9DC0-81FA23FAF4CA}" type="presParOf" srcId="{9ACE5BDE-3986-43D7-A4F5-CE7DD604BECE}" destId="{F22FC996-BB28-4FF2-9D78-9514F25A1D50}" srcOrd="2" destOrd="0" presId="urn:microsoft.com/office/officeart/2018/2/layout/IconCircleList"/>
    <dgm:cxn modelId="{4019F676-6FE0-4C8F-B7D5-966206D63733}" type="presParOf" srcId="{F22FC996-BB28-4FF2-9D78-9514F25A1D50}" destId="{07FEFD66-E40B-4C73-B06F-2A0D1DCD508B}" srcOrd="0" destOrd="0" presId="urn:microsoft.com/office/officeart/2018/2/layout/IconCircleList"/>
    <dgm:cxn modelId="{5CC56071-236F-4D5E-9448-991702E5E8E3}" type="presParOf" srcId="{F22FC996-BB28-4FF2-9D78-9514F25A1D50}" destId="{43F5A6CF-5A51-401E-84AE-E36530B00141}" srcOrd="1" destOrd="0" presId="urn:microsoft.com/office/officeart/2018/2/layout/IconCircleList"/>
    <dgm:cxn modelId="{8CCE887C-36A0-4837-86FA-BF9D4FC68E05}" type="presParOf" srcId="{F22FC996-BB28-4FF2-9D78-9514F25A1D50}" destId="{1A2A1FA2-10DF-4EA3-AC40-FB8E1024086A}" srcOrd="2" destOrd="0" presId="urn:microsoft.com/office/officeart/2018/2/layout/IconCircleList"/>
    <dgm:cxn modelId="{8F4A375F-92F8-477C-897D-8F4B412E96E0}" type="presParOf" srcId="{F22FC996-BB28-4FF2-9D78-9514F25A1D50}" destId="{56426D41-7D71-4235-BC24-A6F892D369AC}" srcOrd="3" destOrd="0" presId="urn:microsoft.com/office/officeart/2018/2/layout/IconCircleList"/>
    <dgm:cxn modelId="{E7856AE1-D676-4171-BCAC-C2685E70146A}" type="presParOf" srcId="{9ACE5BDE-3986-43D7-A4F5-CE7DD604BECE}" destId="{AA1FCCF8-BD29-442E-BE4D-F8F81DAF0ACF}" srcOrd="3" destOrd="0" presId="urn:microsoft.com/office/officeart/2018/2/layout/IconCircleList"/>
    <dgm:cxn modelId="{986B6FB3-26A9-435E-9995-93E7D5D6C2B7}" type="presParOf" srcId="{9ACE5BDE-3986-43D7-A4F5-CE7DD604BECE}" destId="{FA5DABDB-D492-4E35-97FC-9299A339D69E}" srcOrd="4" destOrd="0" presId="urn:microsoft.com/office/officeart/2018/2/layout/IconCircleList"/>
    <dgm:cxn modelId="{5BC3D9C9-3A36-4724-8EDA-97C672A187F1}" type="presParOf" srcId="{FA5DABDB-D492-4E35-97FC-9299A339D69E}" destId="{E99795C9-841C-4B14-BDF8-9FF362C34BA0}" srcOrd="0" destOrd="0" presId="urn:microsoft.com/office/officeart/2018/2/layout/IconCircleList"/>
    <dgm:cxn modelId="{D0ACB6E3-9831-40CF-9336-D6AF4382A651}" type="presParOf" srcId="{FA5DABDB-D492-4E35-97FC-9299A339D69E}" destId="{DE3AF7D4-BB60-422A-AD47-7FF831DACAF1}" srcOrd="1" destOrd="0" presId="urn:microsoft.com/office/officeart/2018/2/layout/IconCircleList"/>
    <dgm:cxn modelId="{4AC46C0E-A416-464A-940F-7BE1D383DD93}" type="presParOf" srcId="{FA5DABDB-D492-4E35-97FC-9299A339D69E}" destId="{3DDD5B6D-488B-4340-8767-386C0610879A}" srcOrd="2" destOrd="0" presId="urn:microsoft.com/office/officeart/2018/2/layout/IconCircleList"/>
    <dgm:cxn modelId="{6A0056CC-D4BF-49C4-9A7D-EBB8623FC9F2}" type="presParOf" srcId="{FA5DABDB-D492-4E35-97FC-9299A339D69E}" destId="{66F6CFC1-13EF-4722-BB47-3AB5C315D43B}" srcOrd="3" destOrd="0" presId="urn:microsoft.com/office/officeart/2018/2/layout/IconCircleList"/>
    <dgm:cxn modelId="{A7E7EED0-A509-4C19-B544-FFD2F4463869}" type="presParOf" srcId="{9ACE5BDE-3986-43D7-A4F5-CE7DD604BECE}" destId="{0F1C57CE-D446-47F1-8A60-E60574490B32}" srcOrd="5" destOrd="0" presId="urn:microsoft.com/office/officeart/2018/2/layout/IconCircleList"/>
    <dgm:cxn modelId="{26ED5519-A5D6-44F3-B31B-19B5172E7F20}" type="presParOf" srcId="{9ACE5BDE-3986-43D7-A4F5-CE7DD604BECE}" destId="{89E01282-EB0B-407B-A2D9-1599273042F7}" srcOrd="6" destOrd="0" presId="urn:microsoft.com/office/officeart/2018/2/layout/IconCircleList"/>
    <dgm:cxn modelId="{87936133-83FF-47D7-9F93-F9BF4770301C}" type="presParOf" srcId="{89E01282-EB0B-407B-A2D9-1599273042F7}" destId="{E6C1E2B4-D010-41B9-94CF-8E89E5DCE303}" srcOrd="0" destOrd="0" presId="urn:microsoft.com/office/officeart/2018/2/layout/IconCircleList"/>
    <dgm:cxn modelId="{1D357E00-4564-452D-9EE9-7AAB85CC6BC0}" type="presParOf" srcId="{89E01282-EB0B-407B-A2D9-1599273042F7}" destId="{C8DF20AD-F209-4B5C-BD82-F5CF263764A9}" srcOrd="1" destOrd="0" presId="urn:microsoft.com/office/officeart/2018/2/layout/IconCircleList"/>
    <dgm:cxn modelId="{A5C31201-3EB8-4ACA-BE29-05CF2A043044}" type="presParOf" srcId="{89E01282-EB0B-407B-A2D9-1599273042F7}" destId="{9BF505F1-B5FA-4106-AE8F-E59660A0CD8F}" srcOrd="2" destOrd="0" presId="urn:microsoft.com/office/officeart/2018/2/layout/IconCircleList"/>
    <dgm:cxn modelId="{8FE537B4-E5FA-41C7-B470-6058F740E0CA}" type="presParOf" srcId="{89E01282-EB0B-407B-A2D9-1599273042F7}" destId="{FC765574-63AE-4296-BBBA-32EB6BDF94F4}" srcOrd="3" destOrd="0" presId="urn:microsoft.com/office/officeart/2018/2/layout/IconCircleList"/>
    <dgm:cxn modelId="{5B947912-B883-4FC3-9E40-A69F28611893}" type="presParOf" srcId="{9ACE5BDE-3986-43D7-A4F5-CE7DD604BECE}" destId="{C0668591-D11E-40D3-8084-931C976C9F89}" srcOrd="7" destOrd="0" presId="urn:microsoft.com/office/officeart/2018/2/layout/IconCircleList"/>
    <dgm:cxn modelId="{F23E8E9B-8071-4EB5-A37E-BA0171D7F82B}" type="presParOf" srcId="{9ACE5BDE-3986-43D7-A4F5-CE7DD604BECE}" destId="{35944964-9F2F-46F6-8225-B1EC295AC1C1}" srcOrd="8" destOrd="0" presId="urn:microsoft.com/office/officeart/2018/2/layout/IconCircleList"/>
    <dgm:cxn modelId="{3817530F-CE2C-4511-9EAC-23511EEDD3B5}" type="presParOf" srcId="{35944964-9F2F-46F6-8225-B1EC295AC1C1}" destId="{64FD582B-DC75-499F-822F-2FB301746B9C}" srcOrd="0" destOrd="0" presId="urn:microsoft.com/office/officeart/2018/2/layout/IconCircleList"/>
    <dgm:cxn modelId="{047E2BB4-6C22-47F9-B842-E899814ACF23}" type="presParOf" srcId="{35944964-9F2F-46F6-8225-B1EC295AC1C1}" destId="{EAB89394-9F35-4B30-A5E6-2C50D9BD81B9}" srcOrd="1" destOrd="0" presId="urn:microsoft.com/office/officeart/2018/2/layout/IconCircleList"/>
    <dgm:cxn modelId="{9F96DEAD-88C8-4859-9321-40937BAFF85E}" type="presParOf" srcId="{35944964-9F2F-46F6-8225-B1EC295AC1C1}" destId="{C1C47FE3-2A7E-4B9E-90D0-2D35E4617FA5}" srcOrd="2" destOrd="0" presId="urn:microsoft.com/office/officeart/2018/2/layout/IconCircleList"/>
    <dgm:cxn modelId="{2B174A72-F23B-4541-AB18-3E0C4102DD42}" type="presParOf" srcId="{35944964-9F2F-46F6-8225-B1EC295AC1C1}" destId="{0199967C-C0B7-4D53-93FB-098B3D7BCEE3}" srcOrd="3" destOrd="0" presId="urn:microsoft.com/office/officeart/2018/2/layout/IconCircleList"/>
    <dgm:cxn modelId="{2FF7EA27-A55B-4D96-855E-AD86A80CD85D}" type="presParOf" srcId="{9ACE5BDE-3986-43D7-A4F5-CE7DD604BECE}" destId="{69D7E3F2-B2E7-49AE-8A83-C71741FC8724}" srcOrd="9" destOrd="0" presId="urn:microsoft.com/office/officeart/2018/2/layout/IconCircleList"/>
    <dgm:cxn modelId="{44ECF3A2-69F4-40B9-9FDA-B0654F4EA479}" type="presParOf" srcId="{9ACE5BDE-3986-43D7-A4F5-CE7DD604BECE}" destId="{055C74AE-D347-4CE9-B997-301E763F36B1}" srcOrd="10" destOrd="0" presId="urn:microsoft.com/office/officeart/2018/2/layout/IconCircleList"/>
    <dgm:cxn modelId="{45B21877-6017-4AD6-ACBD-40A1E1145765}" type="presParOf" srcId="{055C74AE-D347-4CE9-B997-301E763F36B1}" destId="{3773A3A2-B078-4903-A7B5-F132738ED8E7}" srcOrd="0" destOrd="0" presId="urn:microsoft.com/office/officeart/2018/2/layout/IconCircleList"/>
    <dgm:cxn modelId="{C855B59F-C33A-4B2C-A816-911A5E4D8286}" type="presParOf" srcId="{055C74AE-D347-4CE9-B997-301E763F36B1}" destId="{86D5197C-614A-4434-8D07-1E1939A0208F}" srcOrd="1" destOrd="0" presId="urn:microsoft.com/office/officeart/2018/2/layout/IconCircleList"/>
    <dgm:cxn modelId="{E21241BD-C55D-4B62-83F9-8C30DB6DC85A}" type="presParOf" srcId="{055C74AE-D347-4CE9-B997-301E763F36B1}" destId="{16B6B1CD-3CD2-43D3-AB71-8DCA9F1181AA}" srcOrd="2" destOrd="0" presId="urn:microsoft.com/office/officeart/2018/2/layout/IconCircleList"/>
    <dgm:cxn modelId="{2772D5FB-D51C-44C5-A04E-2FC04E2DFA57}" type="presParOf" srcId="{055C74AE-D347-4CE9-B997-301E763F36B1}" destId="{13D2C7BD-2766-48A0-A440-EC1BB5FDE42F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CC3A48-2650-4A6D-9BB5-8C8F3CE1893E}" type="doc">
      <dgm:prSet loTypeId="urn:microsoft.com/office/officeart/2016/7/layout/BasicLinearProcessNumbered" loCatId="process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9FDB47C-84ED-4278-B27D-7A1CF754934A}">
      <dgm:prSet/>
      <dgm:spPr/>
      <dgm:t>
        <a:bodyPr/>
        <a:lstStyle/>
        <a:p>
          <a:r>
            <a:rPr lang="en-US" baseline="0"/>
            <a:t>Finding out who might care and why</a:t>
          </a:r>
          <a:endParaRPr lang="en-US"/>
        </a:p>
      </dgm:t>
    </dgm:pt>
    <dgm:pt modelId="{D63BC54A-ABDE-4D68-8050-2F434377C478}" type="parTrans" cxnId="{3B199BE4-B22B-4DB5-BA39-99863AC61EC5}">
      <dgm:prSet/>
      <dgm:spPr/>
      <dgm:t>
        <a:bodyPr/>
        <a:lstStyle/>
        <a:p>
          <a:endParaRPr lang="en-US"/>
        </a:p>
      </dgm:t>
    </dgm:pt>
    <dgm:pt modelId="{72DB4EE7-E552-4727-A386-83DD83BAA23E}" type="sibTrans" cxnId="{3B199BE4-B22B-4DB5-BA39-99863AC61EC5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5D6AC55C-A945-4573-853F-BE11054C0884}">
      <dgm:prSet/>
      <dgm:spPr/>
      <dgm:t>
        <a:bodyPr/>
        <a:lstStyle/>
        <a:p>
          <a:r>
            <a:rPr lang="en-US" baseline="0"/>
            <a:t>Building a relationship with the prospective donor so you can speak to that why</a:t>
          </a:r>
          <a:endParaRPr lang="en-US"/>
        </a:p>
      </dgm:t>
    </dgm:pt>
    <dgm:pt modelId="{292E913A-E1A1-4DC7-A8F0-E0FA89574AE8}" type="parTrans" cxnId="{3EB29559-03D4-458A-B263-64C7076AB029}">
      <dgm:prSet/>
      <dgm:spPr/>
      <dgm:t>
        <a:bodyPr/>
        <a:lstStyle/>
        <a:p>
          <a:endParaRPr lang="en-US"/>
        </a:p>
      </dgm:t>
    </dgm:pt>
    <dgm:pt modelId="{09D2F40D-04AC-4B0B-9BD6-EBA6E76CDBC1}" type="sibTrans" cxnId="{3EB29559-03D4-458A-B263-64C7076AB029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8DDD4A89-8E4F-4455-B9B7-7F10FA0FBD20}">
      <dgm:prSet/>
      <dgm:spPr/>
      <dgm:t>
        <a:bodyPr/>
        <a:lstStyle/>
        <a:p>
          <a:r>
            <a:rPr lang="en-US" baseline="0"/>
            <a:t>Asking for support once they know who you are, what you do and why its important to them</a:t>
          </a:r>
          <a:endParaRPr lang="en-US"/>
        </a:p>
      </dgm:t>
    </dgm:pt>
    <dgm:pt modelId="{739D0221-339C-4F70-9423-4EB0BD5F757E}" type="parTrans" cxnId="{846FC551-B369-471A-8055-2760BD7D955C}">
      <dgm:prSet/>
      <dgm:spPr/>
      <dgm:t>
        <a:bodyPr/>
        <a:lstStyle/>
        <a:p>
          <a:endParaRPr lang="en-US"/>
        </a:p>
      </dgm:t>
    </dgm:pt>
    <dgm:pt modelId="{F6A772FC-4BEF-44B7-97BE-AC34EE8C4302}" type="sibTrans" cxnId="{846FC551-B369-471A-8055-2760BD7D955C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84F8EBDC-2283-4C48-9761-9D95AA86A94D}" type="pres">
      <dgm:prSet presAssocID="{E1CC3A48-2650-4A6D-9BB5-8C8F3CE1893E}" presName="Name0" presStyleCnt="0">
        <dgm:presLayoutVars>
          <dgm:animLvl val="lvl"/>
          <dgm:resizeHandles val="exact"/>
        </dgm:presLayoutVars>
      </dgm:prSet>
      <dgm:spPr/>
    </dgm:pt>
    <dgm:pt modelId="{3A4E8B6E-7437-8941-870D-8CAE647A1389}" type="pres">
      <dgm:prSet presAssocID="{B9FDB47C-84ED-4278-B27D-7A1CF754934A}" presName="compositeNode" presStyleCnt="0">
        <dgm:presLayoutVars>
          <dgm:bulletEnabled val="1"/>
        </dgm:presLayoutVars>
      </dgm:prSet>
      <dgm:spPr/>
    </dgm:pt>
    <dgm:pt modelId="{C642908D-308A-1442-927B-FAC263FA2A7B}" type="pres">
      <dgm:prSet presAssocID="{B9FDB47C-84ED-4278-B27D-7A1CF754934A}" presName="bgRect" presStyleLbl="bgAccFollowNode1" presStyleIdx="0" presStyleCnt="3"/>
      <dgm:spPr/>
    </dgm:pt>
    <dgm:pt modelId="{9C33BB4E-8242-6B4A-944A-A9CDB0280AA6}" type="pres">
      <dgm:prSet presAssocID="{72DB4EE7-E552-4727-A386-83DD83BAA23E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ED4CD76B-3C73-DA41-B15D-079F95629AEC}" type="pres">
      <dgm:prSet presAssocID="{B9FDB47C-84ED-4278-B27D-7A1CF754934A}" presName="bottomLine" presStyleLbl="alignNode1" presStyleIdx="1" presStyleCnt="6">
        <dgm:presLayoutVars/>
      </dgm:prSet>
      <dgm:spPr/>
    </dgm:pt>
    <dgm:pt modelId="{F08734F7-0456-2E43-BCC1-90A5DF6A5A14}" type="pres">
      <dgm:prSet presAssocID="{B9FDB47C-84ED-4278-B27D-7A1CF754934A}" presName="nodeText" presStyleLbl="bgAccFollowNode1" presStyleIdx="0" presStyleCnt="3">
        <dgm:presLayoutVars>
          <dgm:bulletEnabled val="1"/>
        </dgm:presLayoutVars>
      </dgm:prSet>
      <dgm:spPr/>
    </dgm:pt>
    <dgm:pt modelId="{CDD2046C-87B0-A74B-B8EE-CA77C70073B3}" type="pres">
      <dgm:prSet presAssocID="{72DB4EE7-E552-4727-A386-83DD83BAA23E}" presName="sibTrans" presStyleCnt="0"/>
      <dgm:spPr/>
    </dgm:pt>
    <dgm:pt modelId="{75BB726C-33C2-AB44-9368-75159FD4F9C8}" type="pres">
      <dgm:prSet presAssocID="{5D6AC55C-A945-4573-853F-BE11054C0884}" presName="compositeNode" presStyleCnt="0">
        <dgm:presLayoutVars>
          <dgm:bulletEnabled val="1"/>
        </dgm:presLayoutVars>
      </dgm:prSet>
      <dgm:spPr/>
    </dgm:pt>
    <dgm:pt modelId="{2976D44B-25C9-D940-8A52-BFD298B2DD10}" type="pres">
      <dgm:prSet presAssocID="{5D6AC55C-A945-4573-853F-BE11054C0884}" presName="bgRect" presStyleLbl="bgAccFollowNode1" presStyleIdx="1" presStyleCnt="3"/>
      <dgm:spPr/>
    </dgm:pt>
    <dgm:pt modelId="{F3A6E6CE-B289-2F4C-BC7D-22A96A21916A}" type="pres">
      <dgm:prSet presAssocID="{09D2F40D-04AC-4B0B-9BD6-EBA6E76CDBC1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6287A96E-74F1-AD41-8607-D82CD317EF1E}" type="pres">
      <dgm:prSet presAssocID="{5D6AC55C-A945-4573-853F-BE11054C0884}" presName="bottomLine" presStyleLbl="alignNode1" presStyleIdx="3" presStyleCnt="6">
        <dgm:presLayoutVars/>
      </dgm:prSet>
      <dgm:spPr/>
    </dgm:pt>
    <dgm:pt modelId="{1BA7DEB2-4359-F449-A1BB-80B9E3F06C30}" type="pres">
      <dgm:prSet presAssocID="{5D6AC55C-A945-4573-853F-BE11054C0884}" presName="nodeText" presStyleLbl="bgAccFollowNode1" presStyleIdx="1" presStyleCnt="3">
        <dgm:presLayoutVars>
          <dgm:bulletEnabled val="1"/>
        </dgm:presLayoutVars>
      </dgm:prSet>
      <dgm:spPr/>
    </dgm:pt>
    <dgm:pt modelId="{A77D1C0A-6EAE-D040-9381-3F7E42B4193B}" type="pres">
      <dgm:prSet presAssocID="{09D2F40D-04AC-4B0B-9BD6-EBA6E76CDBC1}" presName="sibTrans" presStyleCnt="0"/>
      <dgm:spPr/>
    </dgm:pt>
    <dgm:pt modelId="{40CDB459-76C7-9D41-8EB4-7E79B1CE9B8A}" type="pres">
      <dgm:prSet presAssocID="{8DDD4A89-8E4F-4455-B9B7-7F10FA0FBD20}" presName="compositeNode" presStyleCnt="0">
        <dgm:presLayoutVars>
          <dgm:bulletEnabled val="1"/>
        </dgm:presLayoutVars>
      </dgm:prSet>
      <dgm:spPr/>
    </dgm:pt>
    <dgm:pt modelId="{50B65D73-2027-2140-A1C5-1601A7E9AC51}" type="pres">
      <dgm:prSet presAssocID="{8DDD4A89-8E4F-4455-B9B7-7F10FA0FBD20}" presName="bgRect" presStyleLbl="bgAccFollowNode1" presStyleIdx="2" presStyleCnt="3"/>
      <dgm:spPr/>
    </dgm:pt>
    <dgm:pt modelId="{38EA1E89-2287-4A47-9B2A-CA18BAEA5462}" type="pres">
      <dgm:prSet presAssocID="{F6A772FC-4BEF-44B7-97BE-AC34EE8C4302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41A1986E-D4CC-2545-AB2B-BFE22D27BB87}" type="pres">
      <dgm:prSet presAssocID="{8DDD4A89-8E4F-4455-B9B7-7F10FA0FBD20}" presName="bottomLine" presStyleLbl="alignNode1" presStyleIdx="5" presStyleCnt="6">
        <dgm:presLayoutVars/>
      </dgm:prSet>
      <dgm:spPr/>
    </dgm:pt>
    <dgm:pt modelId="{CF5B06D5-44AA-684D-BDD8-0A580FBB8342}" type="pres">
      <dgm:prSet presAssocID="{8DDD4A89-8E4F-4455-B9B7-7F10FA0FBD20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70FE3E07-C38A-C149-9879-E0E9417F11DB}" type="presOf" srcId="{72DB4EE7-E552-4727-A386-83DD83BAA23E}" destId="{9C33BB4E-8242-6B4A-944A-A9CDB0280AA6}" srcOrd="0" destOrd="0" presId="urn:microsoft.com/office/officeart/2016/7/layout/BasicLinearProcessNumbered"/>
    <dgm:cxn modelId="{585D180F-F480-974E-8F13-57580AF0F144}" type="presOf" srcId="{5D6AC55C-A945-4573-853F-BE11054C0884}" destId="{2976D44B-25C9-D940-8A52-BFD298B2DD10}" srcOrd="0" destOrd="0" presId="urn:microsoft.com/office/officeart/2016/7/layout/BasicLinearProcessNumbered"/>
    <dgm:cxn modelId="{D039F422-E90E-EF4A-B62E-8A397D03A6B2}" type="presOf" srcId="{B9FDB47C-84ED-4278-B27D-7A1CF754934A}" destId="{F08734F7-0456-2E43-BCC1-90A5DF6A5A14}" srcOrd="1" destOrd="0" presId="urn:microsoft.com/office/officeart/2016/7/layout/BasicLinearProcessNumbered"/>
    <dgm:cxn modelId="{846FC551-B369-471A-8055-2760BD7D955C}" srcId="{E1CC3A48-2650-4A6D-9BB5-8C8F3CE1893E}" destId="{8DDD4A89-8E4F-4455-B9B7-7F10FA0FBD20}" srcOrd="2" destOrd="0" parTransId="{739D0221-339C-4F70-9423-4EB0BD5F757E}" sibTransId="{F6A772FC-4BEF-44B7-97BE-AC34EE8C4302}"/>
    <dgm:cxn modelId="{3EB29559-03D4-458A-B263-64C7076AB029}" srcId="{E1CC3A48-2650-4A6D-9BB5-8C8F3CE1893E}" destId="{5D6AC55C-A945-4573-853F-BE11054C0884}" srcOrd="1" destOrd="0" parTransId="{292E913A-E1A1-4DC7-A8F0-E0FA89574AE8}" sibTransId="{09D2F40D-04AC-4B0B-9BD6-EBA6E76CDBC1}"/>
    <dgm:cxn modelId="{BDDA1A65-D930-FD40-9882-4924BC1A0401}" type="presOf" srcId="{8DDD4A89-8E4F-4455-B9B7-7F10FA0FBD20}" destId="{CF5B06D5-44AA-684D-BDD8-0A580FBB8342}" srcOrd="1" destOrd="0" presId="urn:microsoft.com/office/officeart/2016/7/layout/BasicLinearProcessNumbered"/>
    <dgm:cxn modelId="{271D2470-A5D9-1441-8ECF-29F7AB252B5E}" type="presOf" srcId="{09D2F40D-04AC-4B0B-9BD6-EBA6E76CDBC1}" destId="{F3A6E6CE-B289-2F4C-BC7D-22A96A21916A}" srcOrd="0" destOrd="0" presId="urn:microsoft.com/office/officeart/2016/7/layout/BasicLinearProcessNumbered"/>
    <dgm:cxn modelId="{AC1AB071-3D67-D343-BF1B-C6F7F7DFCAD4}" type="presOf" srcId="{8DDD4A89-8E4F-4455-B9B7-7F10FA0FBD20}" destId="{50B65D73-2027-2140-A1C5-1601A7E9AC51}" srcOrd="0" destOrd="0" presId="urn:microsoft.com/office/officeart/2016/7/layout/BasicLinearProcessNumbered"/>
    <dgm:cxn modelId="{7E4C1D96-C2F3-284E-B7F1-809EEA0C6FA2}" type="presOf" srcId="{E1CC3A48-2650-4A6D-9BB5-8C8F3CE1893E}" destId="{84F8EBDC-2283-4C48-9761-9D95AA86A94D}" srcOrd="0" destOrd="0" presId="urn:microsoft.com/office/officeart/2016/7/layout/BasicLinearProcessNumbered"/>
    <dgm:cxn modelId="{005E54A4-378D-5D46-90EF-58A777154239}" type="presOf" srcId="{F6A772FC-4BEF-44B7-97BE-AC34EE8C4302}" destId="{38EA1E89-2287-4A47-9B2A-CA18BAEA5462}" srcOrd="0" destOrd="0" presId="urn:microsoft.com/office/officeart/2016/7/layout/BasicLinearProcessNumbered"/>
    <dgm:cxn modelId="{3B199BE4-B22B-4DB5-BA39-99863AC61EC5}" srcId="{E1CC3A48-2650-4A6D-9BB5-8C8F3CE1893E}" destId="{B9FDB47C-84ED-4278-B27D-7A1CF754934A}" srcOrd="0" destOrd="0" parTransId="{D63BC54A-ABDE-4D68-8050-2F434377C478}" sibTransId="{72DB4EE7-E552-4727-A386-83DD83BAA23E}"/>
    <dgm:cxn modelId="{6E39B2F0-6592-4341-A8B5-2C70FC146274}" type="presOf" srcId="{5D6AC55C-A945-4573-853F-BE11054C0884}" destId="{1BA7DEB2-4359-F449-A1BB-80B9E3F06C30}" srcOrd="1" destOrd="0" presId="urn:microsoft.com/office/officeart/2016/7/layout/BasicLinearProcessNumbered"/>
    <dgm:cxn modelId="{C96726F2-BDE8-E346-AA6A-6E2AFABD4020}" type="presOf" srcId="{B9FDB47C-84ED-4278-B27D-7A1CF754934A}" destId="{C642908D-308A-1442-927B-FAC263FA2A7B}" srcOrd="0" destOrd="0" presId="urn:microsoft.com/office/officeart/2016/7/layout/BasicLinearProcessNumbered"/>
    <dgm:cxn modelId="{D2147C01-5063-EA4F-9BDC-BD6932260CD4}" type="presParOf" srcId="{84F8EBDC-2283-4C48-9761-9D95AA86A94D}" destId="{3A4E8B6E-7437-8941-870D-8CAE647A1389}" srcOrd="0" destOrd="0" presId="urn:microsoft.com/office/officeart/2016/7/layout/BasicLinearProcessNumbered"/>
    <dgm:cxn modelId="{0EFDC871-A8D3-494B-8E51-1C85A8BB87C8}" type="presParOf" srcId="{3A4E8B6E-7437-8941-870D-8CAE647A1389}" destId="{C642908D-308A-1442-927B-FAC263FA2A7B}" srcOrd="0" destOrd="0" presId="urn:microsoft.com/office/officeart/2016/7/layout/BasicLinearProcessNumbered"/>
    <dgm:cxn modelId="{EC63DD68-CFDF-F14F-86E6-741D92AF3F57}" type="presParOf" srcId="{3A4E8B6E-7437-8941-870D-8CAE647A1389}" destId="{9C33BB4E-8242-6B4A-944A-A9CDB0280AA6}" srcOrd="1" destOrd="0" presId="urn:microsoft.com/office/officeart/2016/7/layout/BasicLinearProcessNumbered"/>
    <dgm:cxn modelId="{32F5C091-F544-B147-8C5C-6D91D92E4A76}" type="presParOf" srcId="{3A4E8B6E-7437-8941-870D-8CAE647A1389}" destId="{ED4CD76B-3C73-DA41-B15D-079F95629AEC}" srcOrd="2" destOrd="0" presId="urn:microsoft.com/office/officeart/2016/7/layout/BasicLinearProcessNumbered"/>
    <dgm:cxn modelId="{F242B499-6383-464E-82DB-058D1FD00045}" type="presParOf" srcId="{3A4E8B6E-7437-8941-870D-8CAE647A1389}" destId="{F08734F7-0456-2E43-BCC1-90A5DF6A5A14}" srcOrd="3" destOrd="0" presId="urn:microsoft.com/office/officeart/2016/7/layout/BasicLinearProcessNumbered"/>
    <dgm:cxn modelId="{C4C8346A-742F-0344-8BA9-66242466B14C}" type="presParOf" srcId="{84F8EBDC-2283-4C48-9761-9D95AA86A94D}" destId="{CDD2046C-87B0-A74B-B8EE-CA77C70073B3}" srcOrd="1" destOrd="0" presId="urn:microsoft.com/office/officeart/2016/7/layout/BasicLinearProcessNumbered"/>
    <dgm:cxn modelId="{0F5969F5-D852-9648-8974-625E36B1459B}" type="presParOf" srcId="{84F8EBDC-2283-4C48-9761-9D95AA86A94D}" destId="{75BB726C-33C2-AB44-9368-75159FD4F9C8}" srcOrd="2" destOrd="0" presId="urn:microsoft.com/office/officeart/2016/7/layout/BasicLinearProcessNumbered"/>
    <dgm:cxn modelId="{DCD0EB25-66BF-4842-B3C7-CD114BA72E8D}" type="presParOf" srcId="{75BB726C-33C2-AB44-9368-75159FD4F9C8}" destId="{2976D44B-25C9-D940-8A52-BFD298B2DD10}" srcOrd="0" destOrd="0" presId="urn:microsoft.com/office/officeart/2016/7/layout/BasicLinearProcessNumbered"/>
    <dgm:cxn modelId="{20C2F84E-9202-F941-A187-CD7E55CA47A8}" type="presParOf" srcId="{75BB726C-33C2-AB44-9368-75159FD4F9C8}" destId="{F3A6E6CE-B289-2F4C-BC7D-22A96A21916A}" srcOrd="1" destOrd="0" presId="urn:microsoft.com/office/officeart/2016/7/layout/BasicLinearProcessNumbered"/>
    <dgm:cxn modelId="{9B694411-694B-F640-AC5C-9D0B0F5AC3DE}" type="presParOf" srcId="{75BB726C-33C2-AB44-9368-75159FD4F9C8}" destId="{6287A96E-74F1-AD41-8607-D82CD317EF1E}" srcOrd="2" destOrd="0" presId="urn:microsoft.com/office/officeart/2016/7/layout/BasicLinearProcessNumbered"/>
    <dgm:cxn modelId="{1938FF37-4EE2-BF48-A752-6AF829BE5B04}" type="presParOf" srcId="{75BB726C-33C2-AB44-9368-75159FD4F9C8}" destId="{1BA7DEB2-4359-F449-A1BB-80B9E3F06C30}" srcOrd="3" destOrd="0" presId="urn:microsoft.com/office/officeart/2016/7/layout/BasicLinearProcessNumbered"/>
    <dgm:cxn modelId="{E0F508F3-EE78-5D40-9807-9F01C87AC12A}" type="presParOf" srcId="{84F8EBDC-2283-4C48-9761-9D95AA86A94D}" destId="{A77D1C0A-6EAE-D040-9381-3F7E42B4193B}" srcOrd="3" destOrd="0" presId="urn:microsoft.com/office/officeart/2016/7/layout/BasicLinearProcessNumbered"/>
    <dgm:cxn modelId="{93F28291-B868-E945-97C1-77E95C1413FB}" type="presParOf" srcId="{84F8EBDC-2283-4C48-9761-9D95AA86A94D}" destId="{40CDB459-76C7-9D41-8EB4-7E79B1CE9B8A}" srcOrd="4" destOrd="0" presId="urn:microsoft.com/office/officeart/2016/7/layout/BasicLinearProcessNumbered"/>
    <dgm:cxn modelId="{C4337648-7232-4D40-ADCD-96C40281AB79}" type="presParOf" srcId="{40CDB459-76C7-9D41-8EB4-7E79B1CE9B8A}" destId="{50B65D73-2027-2140-A1C5-1601A7E9AC51}" srcOrd="0" destOrd="0" presId="urn:microsoft.com/office/officeart/2016/7/layout/BasicLinearProcessNumbered"/>
    <dgm:cxn modelId="{6CBCCD3A-AFD2-E544-9F8D-F4C4F6C774EC}" type="presParOf" srcId="{40CDB459-76C7-9D41-8EB4-7E79B1CE9B8A}" destId="{38EA1E89-2287-4A47-9B2A-CA18BAEA5462}" srcOrd="1" destOrd="0" presId="urn:microsoft.com/office/officeart/2016/7/layout/BasicLinearProcessNumbered"/>
    <dgm:cxn modelId="{BE4510C2-51C0-8747-B4E0-9C954A247EB1}" type="presParOf" srcId="{40CDB459-76C7-9D41-8EB4-7E79B1CE9B8A}" destId="{41A1986E-D4CC-2545-AB2B-BFE22D27BB87}" srcOrd="2" destOrd="0" presId="urn:microsoft.com/office/officeart/2016/7/layout/BasicLinearProcessNumbered"/>
    <dgm:cxn modelId="{8F60A604-A0AE-0C45-B602-D39700256A94}" type="presParOf" srcId="{40CDB459-76C7-9D41-8EB4-7E79B1CE9B8A}" destId="{CF5B06D5-44AA-684D-BDD8-0A580FBB8342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C770D2-AEF6-4EFB-93E4-4552D6AC901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732C80D-B16D-47D5-8D65-2551536F4734}">
      <dgm:prSet/>
      <dgm:spPr/>
      <dgm:t>
        <a:bodyPr/>
        <a:lstStyle/>
        <a:p>
          <a:r>
            <a:rPr lang="en-US" baseline="0"/>
            <a:t>If you don’t ask, you don’t get—</a:t>
          </a:r>
          <a:endParaRPr lang="en-US"/>
        </a:p>
      </dgm:t>
    </dgm:pt>
    <dgm:pt modelId="{F59ACC42-C5AF-41CB-846B-C49FD1B87970}" type="parTrans" cxnId="{D4411BFD-6069-4A27-92FB-7954429E8C92}">
      <dgm:prSet/>
      <dgm:spPr/>
      <dgm:t>
        <a:bodyPr/>
        <a:lstStyle/>
        <a:p>
          <a:endParaRPr lang="en-US"/>
        </a:p>
      </dgm:t>
    </dgm:pt>
    <dgm:pt modelId="{1E3DE8BC-1724-4C17-A8A8-695D94697A2B}" type="sibTrans" cxnId="{D4411BFD-6069-4A27-92FB-7954429E8C92}">
      <dgm:prSet/>
      <dgm:spPr/>
      <dgm:t>
        <a:bodyPr/>
        <a:lstStyle/>
        <a:p>
          <a:endParaRPr lang="en-US"/>
        </a:p>
      </dgm:t>
    </dgm:pt>
    <dgm:pt modelId="{9068AFBD-F367-47A8-877C-557744830D59}">
      <dgm:prSet/>
      <dgm:spPr/>
      <dgm:t>
        <a:bodyPr/>
        <a:lstStyle/>
        <a:p>
          <a:r>
            <a:rPr lang="en-US" baseline="0"/>
            <a:t>AND you must be specific.</a:t>
          </a:r>
          <a:endParaRPr lang="en-US"/>
        </a:p>
      </dgm:t>
    </dgm:pt>
    <dgm:pt modelId="{F4DCD96C-A33F-4685-AE62-DFEC9CA8A31F}" type="parTrans" cxnId="{8C841971-0D77-4DF6-9A08-B91B7EC77663}">
      <dgm:prSet/>
      <dgm:spPr/>
      <dgm:t>
        <a:bodyPr/>
        <a:lstStyle/>
        <a:p>
          <a:endParaRPr lang="en-US"/>
        </a:p>
      </dgm:t>
    </dgm:pt>
    <dgm:pt modelId="{8F4F0386-D7D5-41CF-9AC0-5D8076252D80}" type="sibTrans" cxnId="{8C841971-0D77-4DF6-9A08-B91B7EC77663}">
      <dgm:prSet/>
      <dgm:spPr/>
      <dgm:t>
        <a:bodyPr/>
        <a:lstStyle/>
        <a:p>
          <a:endParaRPr lang="en-US"/>
        </a:p>
      </dgm:t>
    </dgm:pt>
    <dgm:pt modelId="{90FE72FE-A65B-2D4E-95C5-C4904C4AF12C}" type="pres">
      <dgm:prSet presAssocID="{DAC770D2-AEF6-4EFB-93E4-4552D6AC901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17AAC32-8AE2-4441-9F46-5F5412F9F7D8}" type="pres">
      <dgm:prSet presAssocID="{7732C80D-B16D-47D5-8D65-2551536F4734}" presName="hierRoot1" presStyleCnt="0"/>
      <dgm:spPr/>
    </dgm:pt>
    <dgm:pt modelId="{462A30A0-00B8-1E45-879A-78D3BAC084A2}" type="pres">
      <dgm:prSet presAssocID="{7732C80D-B16D-47D5-8D65-2551536F4734}" presName="composite" presStyleCnt="0"/>
      <dgm:spPr/>
    </dgm:pt>
    <dgm:pt modelId="{FF60759B-12C3-0349-B20D-4B2FC31D263E}" type="pres">
      <dgm:prSet presAssocID="{7732C80D-B16D-47D5-8D65-2551536F4734}" presName="background" presStyleLbl="node0" presStyleIdx="0" presStyleCnt="2"/>
      <dgm:spPr/>
    </dgm:pt>
    <dgm:pt modelId="{647AF7F0-A98F-9D4D-BD42-9B69475428D3}" type="pres">
      <dgm:prSet presAssocID="{7732C80D-B16D-47D5-8D65-2551536F4734}" presName="text" presStyleLbl="fgAcc0" presStyleIdx="0" presStyleCnt="2">
        <dgm:presLayoutVars>
          <dgm:chPref val="3"/>
        </dgm:presLayoutVars>
      </dgm:prSet>
      <dgm:spPr/>
    </dgm:pt>
    <dgm:pt modelId="{55CB3053-DF76-0F47-A54D-DD189FF46AE6}" type="pres">
      <dgm:prSet presAssocID="{7732C80D-B16D-47D5-8D65-2551536F4734}" presName="hierChild2" presStyleCnt="0"/>
      <dgm:spPr/>
    </dgm:pt>
    <dgm:pt modelId="{9B7309A7-BFBD-A142-8F19-717ABE680285}" type="pres">
      <dgm:prSet presAssocID="{9068AFBD-F367-47A8-877C-557744830D59}" presName="hierRoot1" presStyleCnt="0"/>
      <dgm:spPr/>
    </dgm:pt>
    <dgm:pt modelId="{8F990AFF-438C-194C-9F08-3D69D029A5DF}" type="pres">
      <dgm:prSet presAssocID="{9068AFBD-F367-47A8-877C-557744830D59}" presName="composite" presStyleCnt="0"/>
      <dgm:spPr/>
    </dgm:pt>
    <dgm:pt modelId="{DAA63B1F-92C9-E94D-A1B1-FC47C9F5A617}" type="pres">
      <dgm:prSet presAssocID="{9068AFBD-F367-47A8-877C-557744830D59}" presName="background" presStyleLbl="node0" presStyleIdx="1" presStyleCnt="2"/>
      <dgm:spPr/>
    </dgm:pt>
    <dgm:pt modelId="{3993B620-3027-7844-AABD-93467E03E46B}" type="pres">
      <dgm:prSet presAssocID="{9068AFBD-F367-47A8-877C-557744830D59}" presName="text" presStyleLbl="fgAcc0" presStyleIdx="1" presStyleCnt="2">
        <dgm:presLayoutVars>
          <dgm:chPref val="3"/>
        </dgm:presLayoutVars>
      </dgm:prSet>
      <dgm:spPr/>
    </dgm:pt>
    <dgm:pt modelId="{C952E660-E6F2-6C42-B65E-5D148EE53F2E}" type="pres">
      <dgm:prSet presAssocID="{9068AFBD-F367-47A8-877C-557744830D59}" presName="hierChild2" presStyleCnt="0"/>
      <dgm:spPr/>
    </dgm:pt>
  </dgm:ptLst>
  <dgm:cxnLst>
    <dgm:cxn modelId="{A6FE3E12-9449-2444-98C4-46E1BAB09EC8}" type="presOf" srcId="{7732C80D-B16D-47D5-8D65-2551536F4734}" destId="{647AF7F0-A98F-9D4D-BD42-9B69475428D3}" srcOrd="0" destOrd="0" presId="urn:microsoft.com/office/officeart/2005/8/layout/hierarchy1"/>
    <dgm:cxn modelId="{B2B6842D-1C00-5E4A-87B1-F4BA371525EB}" type="presOf" srcId="{DAC770D2-AEF6-4EFB-93E4-4552D6AC9018}" destId="{90FE72FE-A65B-2D4E-95C5-C4904C4AF12C}" srcOrd="0" destOrd="0" presId="urn:microsoft.com/office/officeart/2005/8/layout/hierarchy1"/>
    <dgm:cxn modelId="{8C841971-0D77-4DF6-9A08-B91B7EC77663}" srcId="{DAC770D2-AEF6-4EFB-93E4-4552D6AC9018}" destId="{9068AFBD-F367-47A8-877C-557744830D59}" srcOrd="1" destOrd="0" parTransId="{F4DCD96C-A33F-4685-AE62-DFEC9CA8A31F}" sibTransId="{8F4F0386-D7D5-41CF-9AC0-5D8076252D80}"/>
    <dgm:cxn modelId="{0BC11AB1-1DF6-5A4E-8162-DD2206C97EE6}" type="presOf" srcId="{9068AFBD-F367-47A8-877C-557744830D59}" destId="{3993B620-3027-7844-AABD-93467E03E46B}" srcOrd="0" destOrd="0" presId="urn:microsoft.com/office/officeart/2005/8/layout/hierarchy1"/>
    <dgm:cxn modelId="{D4411BFD-6069-4A27-92FB-7954429E8C92}" srcId="{DAC770D2-AEF6-4EFB-93E4-4552D6AC9018}" destId="{7732C80D-B16D-47D5-8D65-2551536F4734}" srcOrd="0" destOrd="0" parTransId="{F59ACC42-C5AF-41CB-846B-C49FD1B87970}" sibTransId="{1E3DE8BC-1724-4C17-A8A8-695D94697A2B}"/>
    <dgm:cxn modelId="{667DADBF-6078-9848-985B-BF372ABA2C96}" type="presParOf" srcId="{90FE72FE-A65B-2D4E-95C5-C4904C4AF12C}" destId="{317AAC32-8AE2-4441-9F46-5F5412F9F7D8}" srcOrd="0" destOrd="0" presId="urn:microsoft.com/office/officeart/2005/8/layout/hierarchy1"/>
    <dgm:cxn modelId="{D930F4AB-3F28-3747-87D0-74C3048E0502}" type="presParOf" srcId="{317AAC32-8AE2-4441-9F46-5F5412F9F7D8}" destId="{462A30A0-00B8-1E45-879A-78D3BAC084A2}" srcOrd="0" destOrd="0" presId="urn:microsoft.com/office/officeart/2005/8/layout/hierarchy1"/>
    <dgm:cxn modelId="{A5C38F40-23D3-C042-B0E2-07775DDBF84D}" type="presParOf" srcId="{462A30A0-00B8-1E45-879A-78D3BAC084A2}" destId="{FF60759B-12C3-0349-B20D-4B2FC31D263E}" srcOrd="0" destOrd="0" presId="urn:microsoft.com/office/officeart/2005/8/layout/hierarchy1"/>
    <dgm:cxn modelId="{EC719575-FD63-D244-A620-66EC11F96D58}" type="presParOf" srcId="{462A30A0-00B8-1E45-879A-78D3BAC084A2}" destId="{647AF7F0-A98F-9D4D-BD42-9B69475428D3}" srcOrd="1" destOrd="0" presId="urn:microsoft.com/office/officeart/2005/8/layout/hierarchy1"/>
    <dgm:cxn modelId="{B6A83208-A472-404D-9496-47433E797204}" type="presParOf" srcId="{317AAC32-8AE2-4441-9F46-5F5412F9F7D8}" destId="{55CB3053-DF76-0F47-A54D-DD189FF46AE6}" srcOrd="1" destOrd="0" presId="urn:microsoft.com/office/officeart/2005/8/layout/hierarchy1"/>
    <dgm:cxn modelId="{932F9505-2B49-7747-B123-767ECD0A387D}" type="presParOf" srcId="{90FE72FE-A65B-2D4E-95C5-C4904C4AF12C}" destId="{9B7309A7-BFBD-A142-8F19-717ABE680285}" srcOrd="1" destOrd="0" presId="urn:microsoft.com/office/officeart/2005/8/layout/hierarchy1"/>
    <dgm:cxn modelId="{A3059965-72FD-5044-838E-1484D157D542}" type="presParOf" srcId="{9B7309A7-BFBD-A142-8F19-717ABE680285}" destId="{8F990AFF-438C-194C-9F08-3D69D029A5DF}" srcOrd="0" destOrd="0" presId="urn:microsoft.com/office/officeart/2005/8/layout/hierarchy1"/>
    <dgm:cxn modelId="{64ED5B76-671B-5C4F-BE44-D31AAFDF5DFD}" type="presParOf" srcId="{8F990AFF-438C-194C-9F08-3D69D029A5DF}" destId="{DAA63B1F-92C9-E94D-A1B1-FC47C9F5A617}" srcOrd="0" destOrd="0" presId="urn:microsoft.com/office/officeart/2005/8/layout/hierarchy1"/>
    <dgm:cxn modelId="{260197C0-8EBF-4542-8390-B4EB3B24EB4E}" type="presParOf" srcId="{8F990AFF-438C-194C-9F08-3D69D029A5DF}" destId="{3993B620-3027-7844-AABD-93467E03E46B}" srcOrd="1" destOrd="0" presId="urn:microsoft.com/office/officeart/2005/8/layout/hierarchy1"/>
    <dgm:cxn modelId="{B7D07856-3890-1947-A5BC-81440A50F788}" type="presParOf" srcId="{9B7309A7-BFBD-A142-8F19-717ABE680285}" destId="{C952E660-E6F2-6C42-B65E-5D148EE53F2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1BFC88-AE22-40BA-BCB5-305E22E503A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4_2" csCatId="accent4" phldr="1"/>
      <dgm:spPr/>
      <dgm:t>
        <a:bodyPr/>
        <a:lstStyle/>
        <a:p>
          <a:endParaRPr lang="en-US"/>
        </a:p>
      </dgm:t>
    </dgm:pt>
    <dgm:pt modelId="{D5C96816-14F0-4450-9C3F-B491189FE006}">
      <dgm:prSet/>
      <dgm:spPr/>
      <dgm:t>
        <a:bodyPr/>
        <a:lstStyle/>
        <a:p>
          <a:r>
            <a:rPr lang="en-US"/>
            <a:t>What is your #1 reason for running for office? </a:t>
          </a:r>
        </a:p>
      </dgm:t>
    </dgm:pt>
    <dgm:pt modelId="{C6EDB06C-7FAC-472C-88E8-97158FAB7B77}" type="parTrans" cxnId="{1446E3FA-E0FB-41C5-86C0-68D1DBA62B20}">
      <dgm:prSet/>
      <dgm:spPr/>
      <dgm:t>
        <a:bodyPr/>
        <a:lstStyle/>
        <a:p>
          <a:endParaRPr lang="en-US"/>
        </a:p>
      </dgm:t>
    </dgm:pt>
    <dgm:pt modelId="{1EC79CAE-446A-423F-BF93-C83772AA9151}" type="sibTrans" cxnId="{1446E3FA-E0FB-41C5-86C0-68D1DBA62B20}">
      <dgm:prSet/>
      <dgm:spPr/>
      <dgm:t>
        <a:bodyPr/>
        <a:lstStyle/>
        <a:p>
          <a:endParaRPr lang="en-US"/>
        </a:p>
      </dgm:t>
    </dgm:pt>
    <dgm:pt modelId="{E4634121-C52C-4ECB-8576-D6DB728F3927}">
      <dgm:prSet/>
      <dgm:spPr/>
      <dgm:t>
        <a:bodyPr/>
        <a:lstStyle/>
        <a:p>
          <a:r>
            <a:rPr lang="en-US"/>
            <a:t>How is that relevant to the current environment?</a:t>
          </a:r>
        </a:p>
      </dgm:t>
    </dgm:pt>
    <dgm:pt modelId="{D30E3CD0-15BC-4915-8F31-34240C2D1FF8}" type="parTrans" cxnId="{2C637A9D-C8EC-4928-ADDD-9F32E2864DB5}">
      <dgm:prSet/>
      <dgm:spPr/>
      <dgm:t>
        <a:bodyPr/>
        <a:lstStyle/>
        <a:p>
          <a:endParaRPr lang="en-US"/>
        </a:p>
      </dgm:t>
    </dgm:pt>
    <dgm:pt modelId="{A9E2C5F0-6DF2-4192-9839-F7FE6359BA7F}" type="sibTrans" cxnId="{2C637A9D-C8EC-4928-ADDD-9F32E2864DB5}">
      <dgm:prSet/>
      <dgm:spPr/>
      <dgm:t>
        <a:bodyPr/>
        <a:lstStyle/>
        <a:p>
          <a:endParaRPr lang="en-US"/>
        </a:p>
      </dgm:t>
    </dgm:pt>
    <dgm:pt modelId="{C88E5023-289F-4858-816B-9E7733E02F65}">
      <dgm:prSet/>
      <dgm:spPr/>
      <dgm:t>
        <a:bodyPr/>
        <a:lstStyle/>
        <a:p>
          <a:r>
            <a:rPr lang="en-US"/>
            <a:t>How are you prepared to create that change for the community?</a:t>
          </a:r>
        </a:p>
      </dgm:t>
    </dgm:pt>
    <dgm:pt modelId="{C796C038-73AE-47A2-9403-B7B4E83D39DE}" type="parTrans" cxnId="{5D23A2C0-6495-405F-9765-CDCF4FEC3C61}">
      <dgm:prSet/>
      <dgm:spPr/>
      <dgm:t>
        <a:bodyPr/>
        <a:lstStyle/>
        <a:p>
          <a:endParaRPr lang="en-US"/>
        </a:p>
      </dgm:t>
    </dgm:pt>
    <dgm:pt modelId="{3776DB20-7C01-4D26-947C-40D5F7DAF91B}" type="sibTrans" cxnId="{5D23A2C0-6495-405F-9765-CDCF4FEC3C61}">
      <dgm:prSet/>
      <dgm:spPr/>
      <dgm:t>
        <a:bodyPr/>
        <a:lstStyle/>
        <a:p>
          <a:endParaRPr lang="en-US"/>
        </a:p>
      </dgm:t>
    </dgm:pt>
    <dgm:pt modelId="{FFCCD113-DF50-448B-9800-4966E1722114}">
      <dgm:prSet/>
      <dgm:spPr/>
      <dgm:t>
        <a:bodyPr/>
        <a:lstStyle/>
        <a:p>
          <a:r>
            <a:rPr lang="en-US"/>
            <a:t>Why do you need their help right now?</a:t>
          </a:r>
        </a:p>
      </dgm:t>
    </dgm:pt>
    <dgm:pt modelId="{DBA1ACDF-ED6E-47AB-B808-265BC44FD774}" type="parTrans" cxnId="{48FD0508-FA40-4E97-A2B1-D2CF87BC94A8}">
      <dgm:prSet/>
      <dgm:spPr/>
      <dgm:t>
        <a:bodyPr/>
        <a:lstStyle/>
        <a:p>
          <a:endParaRPr lang="en-US"/>
        </a:p>
      </dgm:t>
    </dgm:pt>
    <dgm:pt modelId="{87CF9A19-3CAB-4D40-87B6-ABD3BAE730F7}" type="sibTrans" cxnId="{48FD0508-FA40-4E97-A2B1-D2CF87BC94A8}">
      <dgm:prSet/>
      <dgm:spPr/>
      <dgm:t>
        <a:bodyPr/>
        <a:lstStyle/>
        <a:p>
          <a:endParaRPr lang="en-US"/>
        </a:p>
      </dgm:t>
    </dgm:pt>
    <dgm:pt modelId="{114EACF8-9682-46AF-B54F-B86D41C80756}" type="pres">
      <dgm:prSet presAssocID="{1E1BFC88-AE22-40BA-BCB5-305E22E503AB}" presName="root" presStyleCnt="0">
        <dgm:presLayoutVars>
          <dgm:dir/>
          <dgm:resizeHandles val="exact"/>
        </dgm:presLayoutVars>
      </dgm:prSet>
      <dgm:spPr/>
    </dgm:pt>
    <dgm:pt modelId="{B5C8E8EB-76C2-4B39-B113-1B4D859F62AE}" type="pres">
      <dgm:prSet presAssocID="{D5C96816-14F0-4450-9C3F-B491189FE006}" presName="compNode" presStyleCnt="0"/>
      <dgm:spPr/>
    </dgm:pt>
    <dgm:pt modelId="{86701497-7012-488A-A610-DC9FE743D278}" type="pres">
      <dgm:prSet presAssocID="{D5C96816-14F0-4450-9C3F-B491189FE006}" presName="bgRect" presStyleLbl="bgShp" presStyleIdx="0" presStyleCnt="3"/>
      <dgm:spPr/>
    </dgm:pt>
    <dgm:pt modelId="{3613B0B5-82F7-4DBF-84C4-0F0F13A5C9ED}" type="pres">
      <dgm:prSet presAssocID="{D5C96816-14F0-4450-9C3F-B491189FE00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0BEE83C6-F7F7-4C11-929D-595C46DA5609}" type="pres">
      <dgm:prSet presAssocID="{D5C96816-14F0-4450-9C3F-B491189FE006}" presName="spaceRect" presStyleCnt="0"/>
      <dgm:spPr/>
    </dgm:pt>
    <dgm:pt modelId="{86E3462D-BE49-47EB-AC02-A54436A84785}" type="pres">
      <dgm:prSet presAssocID="{D5C96816-14F0-4450-9C3F-B491189FE006}" presName="parTx" presStyleLbl="revTx" presStyleIdx="0" presStyleCnt="4">
        <dgm:presLayoutVars>
          <dgm:chMax val="0"/>
          <dgm:chPref val="0"/>
        </dgm:presLayoutVars>
      </dgm:prSet>
      <dgm:spPr/>
    </dgm:pt>
    <dgm:pt modelId="{7B22F935-7E4F-4A28-A359-0C99761B4B96}" type="pres">
      <dgm:prSet presAssocID="{D5C96816-14F0-4450-9C3F-B491189FE006}" presName="desTx" presStyleLbl="revTx" presStyleIdx="1" presStyleCnt="4">
        <dgm:presLayoutVars/>
      </dgm:prSet>
      <dgm:spPr/>
    </dgm:pt>
    <dgm:pt modelId="{101B8A90-77EE-42D1-A629-DA82BB6D2619}" type="pres">
      <dgm:prSet presAssocID="{1EC79CAE-446A-423F-BF93-C83772AA9151}" presName="sibTrans" presStyleCnt="0"/>
      <dgm:spPr/>
    </dgm:pt>
    <dgm:pt modelId="{CF02D82A-C578-4B8C-AC23-D63100EDA755}" type="pres">
      <dgm:prSet presAssocID="{C88E5023-289F-4858-816B-9E7733E02F65}" presName="compNode" presStyleCnt="0"/>
      <dgm:spPr/>
    </dgm:pt>
    <dgm:pt modelId="{511C27BC-B1B6-4865-9171-F3D364DA6A74}" type="pres">
      <dgm:prSet presAssocID="{C88E5023-289F-4858-816B-9E7733E02F65}" presName="bgRect" presStyleLbl="bgShp" presStyleIdx="1" presStyleCnt="3"/>
      <dgm:spPr/>
    </dgm:pt>
    <dgm:pt modelId="{73961B9E-AAA2-4A84-BA73-6E3D41884849}" type="pres">
      <dgm:prSet presAssocID="{C88E5023-289F-4858-816B-9E7733E02F6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68438925-2D1E-4173-A776-E2207E4C5BD4}" type="pres">
      <dgm:prSet presAssocID="{C88E5023-289F-4858-816B-9E7733E02F65}" presName="spaceRect" presStyleCnt="0"/>
      <dgm:spPr/>
    </dgm:pt>
    <dgm:pt modelId="{98C8935F-DD71-4CB2-8BB0-EB655D75B80D}" type="pres">
      <dgm:prSet presAssocID="{C88E5023-289F-4858-816B-9E7733E02F65}" presName="parTx" presStyleLbl="revTx" presStyleIdx="2" presStyleCnt="4">
        <dgm:presLayoutVars>
          <dgm:chMax val="0"/>
          <dgm:chPref val="0"/>
        </dgm:presLayoutVars>
      </dgm:prSet>
      <dgm:spPr/>
    </dgm:pt>
    <dgm:pt modelId="{70D25B24-BB77-4487-8538-118A814D104F}" type="pres">
      <dgm:prSet presAssocID="{3776DB20-7C01-4D26-947C-40D5F7DAF91B}" presName="sibTrans" presStyleCnt="0"/>
      <dgm:spPr/>
    </dgm:pt>
    <dgm:pt modelId="{7594F643-2B09-429A-88CC-AD4410504DE3}" type="pres">
      <dgm:prSet presAssocID="{FFCCD113-DF50-448B-9800-4966E1722114}" presName="compNode" presStyleCnt="0"/>
      <dgm:spPr/>
    </dgm:pt>
    <dgm:pt modelId="{8273D0A5-512A-4EEA-8629-876DA05F3903}" type="pres">
      <dgm:prSet presAssocID="{FFCCD113-DF50-448B-9800-4966E1722114}" presName="bgRect" presStyleLbl="bgShp" presStyleIdx="2" presStyleCnt="3"/>
      <dgm:spPr/>
    </dgm:pt>
    <dgm:pt modelId="{1345908A-F5B9-48C1-9DB5-34BF84BC07F8}" type="pres">
      <dgm:prSet presAssocID="{FFCCD113-DF50-448B-9800-4966E172211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vron Arrows"/>
        </a:ext>
      </dgm:extLst>
    </dgm:pt>
    <dgm:pt modelId="{0E03D5CB-375B-4520-A894-294408BC49FE}" type="pres">
      <dgm:prSet presAssocID="{FFCCD113-DF50-448B-9800-4966E1722114}" presName="spaceRect" presStyleCnt="0"/>
      <dgm:spPr/>
    </dgm:pt>
    <dgm:pt modelId="{0BDBEB5D-9B78-4B50-A718-90DC543FDFF3}" type="pres">
      <dgm:prSet presAssocID="{FFCCD113-DF50-448B-9800-4966E1722114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48FD0508-FA40-4E97-A2B1-D2CF87BC94A8}" srcId="{1E1BFC88-AE22-40BA-BCB5-305E22E503AB}" destId="{FFCCD113-DF50-448B-9800-4966E1722114}" srcOrd="2" destOrd="0" parTransId="{DBA1ACDF-ED6E-47AB-B808-265BC44FD774}" sibTransId="{87CF9A19-3CAB-4D40-87B6-ABD3BAE730F7}"/>
    <dgm:cxn modelId="{FD7A1010-3664-9743-B87B-E35242684775}" type="presOf" srcId="{E4634121-C52C-4ECB-8576-D6DB728F3927}" destId="{7B22F935-7E4F-4A28-A359-0C99761B4B96}" srcOrd="0" destOrd="0" presId="urn:microsoft.com/office/officeart/2018/2/layout/IconVerticalSolidList"/>
    <dgm:cxn modelId="{17B59724-2945-4040-A7E9-BA2810D9670D}" type="presOf" srcId="{D5C96816-14F0-4450-9C3F-B491189FE006}" destId="{86E3462D-BE49-47EB-AC02-A54436A84785}" srcOrd="0" destOrd="0" presId="urn:microsoft.com/office/officeart/2018/2/layout/IconVerticalSolidList"/>
    <dgm:cxn modelId="{11DCA628-442A-1E4A-9890-D2CCE8352822}" type="presOf" srcId="{1E1BFC88-AE22-40BA-BCB5-305E22E503AB}" destId="{114EACF8-9682-46AF-B54F-B86D41C80756}" srcOrd="0" destOrd="0" presId="urn:microsoft.com/office/officeart/2018/2/layout/IconVerticalSolidList"/>
    <dgm:cxn modelId="{0844059C-16FF-694D-A468-E409DEDC8A85}" type="presOf" srcId="{FFCCD113-DF50-448B-9800-4966E1722114}" destId="{0BDBEB5D-9B78-4B50-A718-90DC543FDFF3}" srcOrd="0" destOrd="0" presId="urn:microsoft.com/office/officeart/2018/2/layout/IconVerticalSolidList"/>
    <dgm:cxn modelId="{2C637A9D-C8EC-4928-ADDD-9F32E2864DB5}" srcId="{D5C96816-14F0-4450-9C3F-B491189FE006}" destId="{E4634121-C52C-4ECB-8576-D6DB728F3927}" srcOrd="0" destOrd="0" parTransId="{D30E3CD0-15BC-4915-8F31-34240C2D1FF8}" sibTransId="{A9E2C5F0-6DF2-4192-9839-F7FE6359BA7F}"/>
    <dgm:cxn modelId="{3C0E28AC-DE43-2041-AC44-70BACD9C05FB}" type="presOf" srcId="{C88E5023-289F-4858-816B-9E7733E02F65}" destId="{98C8935F-DD71-4CB2-8BB0-EB655D75B80D}" srcOrd="0" destOrd="0" presId="urn:microsoft.com/office/officeart/2018/2/layout/IconVerticalSolidList"/>
    <dgm:cxn modelId="{5D23A2C0-6495-405F-9765-CDCF4FEC3C61}" srcId="{1E1BFC88-AE22-40BA-BCB5-305E22E503AB}" destId="{C88E5023-289F-4858-816B-9E7733E02F65}" srcOrd="1" destOrd="0" parTransId="{C796C038-73AE-47A2-9403-B7B4E83D39DE}" sibTransId="{3776DB20-7C01-4D26-947C-40D5F7DAF91B}"/>
    <dgm:cxn modelId="{1446E3FA-E0FB-41C5-86C0-68D1DBA62B20}" srcId="{1E1BFC88-AE22-40BA-BCB5-305E22E503AB}" destId="{D5C96816-14F0-4450-9C3F-B491189FE006}" srcOrd="0" destOrd="0" parTransId="{C6EDB06C-7FAC-472C-88E8-97158FAB7B77}" sibTransId="{1EC79CAE-446A-423F-BF93-C83772AA9151}"/>
    <dgm:cxn modelId="{EBC4C87F-BB11-7D4D-919D-D8435B0039D4}" type="presParOf" srcId="{114EACF8-9682-46AF-B54F-B86D41C80756}" destId="{B5C8E8EB-76C2-4B39-B113-1B4D859F62AE}" srcOrd="0" destOrd="0" presId="urn:microsoft.com/office/officeart/2018/2/layout/IconVerticalSolidList"/>
    <dgm:cxn modelId="{4989D2D1-1813-DB4B-B4F5-D9CC3F9168DA}" type="presParOf" srcId="{B5C8E8EB-76C2-4B39-B113-1B4D859F62AE}" destId="{86701497-7012-488A-A610-DC9FE743D278}" srcOrd="0" destOrd="0" presId="urn:microsoft.com/office/officeart/2018/2/layout/IconVerticalSolidList"/>
    <dgm:cxn modelId="{854F2A77-B7B0-9B41-AF6C-A82979A70C92}" type="presParOf" srcId="{B5C8E8EB-76C2-4B39-B113-1B4D859F62AE}" destId="{3613B0B5-82F7-4DBF-84C4-0F0F13A5C9ED}" srcOrd="1" destOrd="0" presId="urn:microsoft.com/office/officeart/2018/2/layout/IconVerticalSolidList"/>
    <dgm:cxn modelId="{B36513F9-DD10-D14D-8567-E0DF4EC49BA4}" type="presParOf" srcId="{B5C8E8EB-76C2-4B39-B113-1B4D859F62AE}" destId="{0BEE83C6-F7F7-4C11-929D-595C46DA5609}" srcOrd="2" destOrd="0" presId="urn:microsoft.com/office/officeart/2018/2/layout/IconVerticalSolidList"/>
    <dgm:cxn modelId="{DC810063-C06A-D24B-AC4E-70385A8945A8}" type="presParOf" srcId="{B5C8E8EB-76C2-4B39-B113-1B4D859F62AE}" destId="{86E3462D-BE49-47EB-AC02-A54436A84785}" srcOrd="3" destOrd="0" presId="urn:microsoft.com/office/officeart/2018/2/layout/IconVerticalSolidList"/>
    <dgm:cxn modelId="{1ECCDF6F-B7A4-0148-9E59-263A96DFE6C3}" type="presParOf" srcId="{B5C8E8EB-76C2-4B39-B113-1B4D859F62AE}" destId="{7B22F935-7E4F-4A28-A359-0C99761B4B96}" srcOrd="4" destOrd="0" presId="urn:microsoft.com/office/officeart/2018/2/layout/IconVerticalSolidList"/>
    <dgm:cxn modelId="{23B5C6A0-FA45-094B-B51B-64EAB19525E7}" type="presParOf" srcId="{114EACF8-9682-46AF-B54F-B86D41C80756}" destId="{101B8A90-77EE-42D1-A629-DA82BB6D2619}" srcOrd="1" destOrd="0" presId="urn:microsoft.com/office/officeart/2018/2/layout/IconVerticalSolidList"/>
    <dgm:cxn modelId="{CC5CF34F-B6B2-B745-94C0-36CBE58E5929}" type="presParOf" srcId="{114EACF8-9682-46AF-B54F-B86D41C80756}" destId="{CF02D82A-C578-4B8C-AC23-D63100EDA755}" srcOrd="2" destOrd="0" presId="urn:microsoft.com/office/officeart/2018/2/layout/IconVerticalSolidList"/>
    <dgm:cxn modelId="{9433BC94-9DEE-E549-8FC8-A9F4AF3D3DAD}" type="presParOf" srcId="{CF02D82A-C578-4B8C-AC23-D63100EDA755}" destId="{511C27BC-B1B6-4865-9171-F3D364DA6A74}" srcOrd="0" destOrd="0" presId="urn:microsoft.com/office/officeart/2018/2/layout/IconVerticalSolidList"/>
    <dgm:cxn modelId="{929FDA71-BFB4-FC4D-A4C8-55F7D1C1DC29}" type="presParOf" srcId="{CF02D82A-C578-4B8C-AC23-D63100EDA755}" destId="{73961B9E-AAA2-4A84-BA73-6E3D41884849}" srcOrd="1" destOrd="0" presId="urn:microsoft.com/office/officeart/2018/2/layout/IconVerticalSolidList"/>
    <dgm:cxn modelId="{6EC469AB-F81D-9345-B331-B8754EE2DD98}" type="presParOf" srcId="{CF02D82A-C578-4B8C-AC23-D63100EDA755}" destId="{68438925-2D1E-4173-A776-E2207E4C5BD4}" srcOrd="2" destOrd="0" presId="urn:microsoft.com/office/officeart/2018/2/layout/IconVerticalSolidList"/>
    <dgm:cxn modelId="{A6456CF1-F21B-B34D-8C5E-8BAF371BE151}" type="presParOf" srcId="{CF02D82A-C578-4B8C-AC23-D63100EDA755}" destId="{98C8935F-DD71-4CB2-8BB0-EB655D75B80D}" srcOrd="3" destOrd="0" presId="urn:microsoft.com/office/officeart/2018/2/layout/IconVerticalSolidList"/>
    <dgm:cxn modelId="{449EF713-802D-3D48-9140-B2100FAD7086}" type="presParOf" srcId="{114EACF8-9682-46AF-B54F-B86D41C80756}" destId="{70D25B24-BB77-4487-8538-118A814D104F}" srcOrd="3" destOrd="0" presId="urn:microsoft.com/office/officeart/2018/2/layout/IconVerticalSolidList"/>
    <dgm:cxn modelId="{23F54DB8-C29C-5A4B-9409-704539A92611}" type="presParOf" srcId="{114EACF8-9682-46AF-B54F-B86D41C80756}" destId="{7594F643-2B09-429A-88CC-AD4410504DE3}" srcOrd="4" destOrd="0" presId="urn:microsoft.com/office/officeart/2018/2/layout/IconVerticalSolidList"/>
    <dgm:cxn modelId="{F69C9C16-A7E1-F44F-AEF7-37D92F9228E2}" type="presParOf" srcId="{7594F643-2B09-429A-88CC-AD4410504DE3}" destId="{8273D0A5-512A-4EEA-8629-876DA05F3903}" srcOrd="0" destOrd="0" presId="urn:microsoft.com/office/officeart/2018/2/layout/IconVerticalSolidList"/>
    <dgm:cxn modelId="{34E7F7D6-12AD-A94D-A8A6-F1FEFE71A7D5}" type="presParOf" srcId="{7594F643-2B09-429A-88CC-AD4410504DE3}" destId="{1345908A-F5B9-48C1-9DB5-34BF84BC07F8}" srcOrd="1" destOrd="0" presId="urn:microsoft.com/office/officeart/2018/2/layout/IconVerticalSolidList"/>
    <dgm:cxn modelId="{F0C4EC9C-648D-354A-943C-E382E6F467F0}" type="presParOf" srcId="{7594F643-2B09-429A-88CC-AD4410504DE3}" destId="{0E03D5CB-375B-4520-A894-294408BC49FE}" srcOrd="2" destOrd="0" presId="urn:microsoft.com/office/officeart/2018/2/layout/IconVerticalSolidList"/>
    <dgm:cxn modelId="{542A1905-FDA8-9347-B3B9-73F393BC36B6}" type="presParOf" srcId="{7594F643-2B09-429A-88CC-AD4410504DE3}" destId="{0BDBEB5D-9B78-4B50-A718-90DC543FDFF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5E8C856-B96D-4201-8164-E2939B790E0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66765DA-B6F9-4BE6-AA14-844D268D73F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Face</a:t>
          </a:r>
        </a:p>
      </dgm:t>
    </dgm:pt>
    <dgm:pt modelId="{4C38C783-BA20-4DB9-98A6-A1861EA97432}" type="parTrans" cxnId="{8665FA6A-4E2C-4E1E-BBB4-4F12AA15DB3A}">
      <dgm:prSet/>
      <dgm:spPr/>
      <dgm:t>
        <a:bodyPr/>
        <a:lstStyle/>
        <a:p>
          <a:endParaRPr lang="en-US"/>
        </a:p>
      </dgm:t>
    </dgm:pt>
    <dgm:pt modelId="{24EDBB30-A846-4399-B0A1-DFBBAFA3B065}" type="sibTrans" cxnId="{8665FA6A-4E2C-4E1E-BBB4-4F12AA15DB3A}">
      <dgm:prSet/>
      <dgm:spPr/>
      <dgm:t>
        <a:bodyPr/>
        <a:lstStyle/>
        <a:p>
          <a:endParaRPr lang="en-US"/>
        </a:p>
      </dgm:t>
    </dgm:pt>
    <dgm:pt modelId="{788323EA-34AE-4E31-BABC-196721820E6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Face to Face (via Zoom or another platform): Very effective but more time consuming.</a:t>
          </a:r>
        </a:p>
      </dgm:t>
    </dgm:pt>
    <dgm:pt modelId="{8E64F21B-5E6F-472B-8DE6-8C261D6DAD80}" type="parTrans" cxnId="{AC8FDAAF-21E7-4B81-9E27-CF78B7AECB36}">
      <dgm:prSet/>
      <dgm:spPr/>
      <dgm:t>
        <a:bodyPr/>
        <a:lstStyle/>
        <a:p>
          <a:endParaRPr lang="en-US"/>
        </a:p>
      </dgm:t>
    </dgm:pt>
    <dgm:pt modelId="{38D57C04-7660-45EC-A703-13AFA7202615}" type="sibTrans" cxnId="{AC8FDAAF-21E7-4B81-9E27-CF78B7AECB36}">
      <dgm:prSet/>
      <dgm:spPr/>
      <dgm:t>
        <a:bodyPr/>
        <a:lstStyle/>
        <a:p>
          <a:endParaRPr lang="en-US"/>
        </a:p>
      </dgm:t>
    </dgm:pt>
    <dgm:pt modelId="{62BB09FB-6A5E-463C-86FF-1A06FA370CC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Be</a:t>
          </a:r>
        </a:p>
      </dgm:t>
    </dgm:pt>
    <dgm:pt modelId="{E1EE10BB-4563-4BF2-80A4-7C9AAE66C4ED}" type="parTrans" cxnId="{AFCB9C08-7518-4927-A924-D85E3F051A36}">
      <dgm:prSet/>
      <dgm:spPr/>
      <dgm:t>
        <a:bodyPr/>
        <a:lstStyle/>
        <a:p>
          <a:endParaRPr lang="en-US"/>
        </a:p>
      </dgm:t>
    </dgm:pt>
    <dgm:pt modelId="{09096AD5-50A3-4088-91C4-A1F6028EA8F7}" type="sibTrans" cxnId="{AFCB9C08-7518-4927-A924-D85E3F051A36}">
      <dgm:prSet/>
      <dgm:spPr/>
      <dgm:t>
        <a:bodyPr/>
        <a:lstStyle/>
        <a:p>
          <a:endParaRPr lang="en-US"/>
        </a:p>
      </dgm:t>
    </dgm:pt>
    <dgm:pt modelId="{021FEC51-B944-433A-A7A7-5C6032C1BA9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Be prepared</a:t>
          </a:r>
        </a:p>
      </dgm:t>
    </dgm:pt>
    <dgm:pt modelId="{E45D1FA5-BE1E-49D7-900C-3EC87D03A7B8}" type="parTrans" cxnId="{DA603530-08B3-4CB9-AFD4-463D570E5230}">
      <dgm:prSet/>
      <dgm:spPr/>
      <dgm:t>
        <a:bodyPr/>
        <a:lstStyle/>
        <a:p>
          <a:endParaRPr lang="en-US"/>
        </a:p>
      </dgm:t>
    </dgm:pt>
    <dgm:pt modelId="{1F575C2E-3AAA-4007-AF41-81FE64DC49EA}" type="sibTrans" cxnId="{DA603530-08B3-4CB9-AFD4-463D570E5230}">
      <dgm:prSet/>
      <dgm:spPr/>
      <dgm:t>
        <a:bodyPr/>
        <a:lstStyle/>
        <a:p>
          <a:endParaRPr lang="en-US"/>
        </a:p>
      </dgm:t>
    </dgm:pt>
    <dgm:pt modelId="{40997BB0-BA2C-41D9-8632-1B9506BFAC1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Provide</a:t>
          </a:r>
        </a:p>
      </dgm:t>
    </dgm:pt>
    <dgm:pt modelId="{C4683A33-AD4D-487E-8EAD-644DB5EC2A60}" type="parTrans" cxnId="{6C75B29E-E286-4D7D-9B1C-0F274C3E0870}">
      <dgm:prSet/>
      <dgm:spPr/>
      <dgm:t>
        <a:bodyPr/>
        <a:lstStyle/>
        <a:p>
          <a:endParaRPr lang="en-US"/>
        </a:p>
      </dgm:t>
    </dgm:pt>
    <dgm:pt modelId="{C0DFECF6-7EBC-467D-BB94-149B0DF64853}" type="sibTrans" cxnId="{6C75B29E-E286-4D7D-9B1C-0F274C3E0870}">
      <dgm:prSet/>
      <dgm:spPr/>
      <dgm:t>
        <a:bodyPr/>
        <a:lstStyle/>
        <a:p>
          <a:endParaRPr lang="en-US"/>
        </a:p>
      </dgm:t>
    </dgm:pt>
    <dgm:pt modelId="{B5A4B5CD-B427-4BE3-857F-BD20FC909F4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Provide an informational packet</a:t>
          </a:r>
        </a:p>
      </dgm:t>
    </dgm:pt>
    <dgm:pt modelId="{E26BD342-AE4D-4DFE-BD36-C3FE8B35892C}" type="parTrans" cxnId="{8415B7DB-ECA2-4A55-942D-655F3D21EBFF}">
      <dgm:prSet/>
      <dgm:spPr/>
      <dgm:t>
        <a:bodyPr/>
        <a:lstStyle/>
        <a:p>
          <a:endParaRPr lang="en-US"/>
        </a:p>
      </dgm:t>
    </dgm:pt>
    <dgm:pt modelId="{0FA3A651-81AB-44D4-ADC9-CC603F3A413B}" type="sibTrans" cxnId="{8415B7DB-ECA2-4A55-942D-655F3D21EBFF}">
      <dgm:prSet/>
      <dgm:spPr/>
      <dgm:t>
        <a:bodyPr/>
        <a:lstStyle/>
        <a:p>
          <a:endParaRPr lang="en-US"/>
        </a:p>
      </dgm:t>
    </dgm:pt>
    <dgm:pt modelId="{4C17CAF0-82A4-4811-A23C-D7C7E4849F2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Ask</a:t>
          </a:r>
        </a:p>
      </dgm:t>
    </dgm:pt>
    <dgm:pt modelId="{F2204093-866E-42A2-B9CA-E8FD0C1DC8EA}" type="parTrans" cxnId="{C3A63836-1383-4A69-BBAB-63C96E5EDB1E}">
      <dgm:prSet/>
      <dgm:spPr/>
      <dgm:t>
        <a:bodyPr/>
        <a:lstStyle/>
        <a:p>
          <a:endParaRPr lang="en-US"/>
        </a:p>
      </dgm:t>
    </dgm:pt>
    <dgm:pt modelId="{99B73ECB-F69C-4D04-9F10-63E95F6E1560}" type="sibTrans" cxnId="{C3A63836-1383-4A69-BBAB-63C96E5EDB1E}">
      <dgm:prSet/>
      <dgm:spPr/>
      <dgm:t>
        <a:bodyPr/>
        <a:lstStyle/>
        <a:p>
          <a:endParaRPr lang="en-US"/>
        </a:p>
      </dgm:t>
    </dgm:pt>
    <dgm:pt modelId="{DC43962C-52B7-41AD-BA0B-A5D1A66E23C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Ask for a specific amount and arrange for a time to collect</a:t>
          </a:r>
        </a:p>
      </dgm:t>
    </dgm:pt>
    <dgm:pt modelId="{82FD68A8-EFC9-4842-8076-4638131201CB}" type="parTrans" cxnId="{F4AF0D8B-2250-41C1-B27D-A6EDABECD427}">
      <dgm:prSet/>
      <dgm:spPr/>
      <dgm:t>
        <a:bodyPr/>
        <a:lstStyle/>
        <a:p>
          <a:endParaRPr lang="en-US"/>
        </a:p>
      </dgm:t>
    </dgm:pt>
    <dgm:pt modelId="{A9086532-8B6B-45AD-9B3E-606888C0D209}" type="sibTrans" cxnId="{F4AF0D8B-2250-41C1-B27D-A6EDABECD427}">
      <dgm:prSet/>
      <dgm:spPr/>
      <dgm:t>
        <a:bodyPr/>
        <a:lstStyle/>
        <a:p>
          <a:endParaRPr lang="en-US"/>
        </a:p>
      </dgm:t>
    </dgm:pt>
    <dgm:pt modelId="{3358F76A-91B5-45A8-BE23-EADD7360CD7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Best</a:t>
          </a:r>
        </a:p>
      </dgm:t>
    </dgm:pt>
    <dgm:pt modelId="{AA5D42D5-06C2-4D11-AF10-BAB6FB812B80}" type="parTrans" cxnId="{5B4AA35B-158E-4F95-9DAE-5479D9E4E035}">
      <dgm:prSet/>
      <dgm:spPr/>
      <dgm:t>
        <a:bodyPr/>
        <a:lstStyle/>
        <a:p>
          <a:endParaRPr lang="en-US"/>
        </a:p>
      </dgm:t>
    </dgm:pt>
    <dgm:pt modelId="{D522CA41-4F16-47B3-98BA-9788DD9976FD}" type="sibTrans" cxnId="{5B4AA35B-158E-4F95-9DAE-5479D9E4E035}">
      <dgm:prSet/>
      <dgm:spPr/>
      <dgm:t>
        <a:bodyPr/>
        <a:lstStyle/>
        <a:p>
          <a:endParaRPr lang="en-US"/>
        </a:p>
      </dgm:t>
    </dgm:pt>
    <dgm:pt modelId="{2DB7B72B-0B94-4932-A9FE-8EC3A0AD3D4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Best way to cultivate high dollar donors and raisers</a:t>
          </a:r>
        </a:p>
      </dgm:t>
    </dgm:pt>
    <dgm:pt modelId="{ED614F81-DA30-485B-AC6E-63DAB1092F16}" type="parTrans" cxnId="{7089420D-273E-493C-8ACB-2347C3EFAD34}">
      <dgm:prSet/>
      <dgm:spPr/>
      <dgm:t>
        <a:bodyPr/>
        <a:lstStyle/>
        <a:p>
          <a:endParaRPr lang="en-US"/>
        </a:p>
      </dgm:t>
    </dgm:pt>
    <dgm:pt modelId="{35E731F1-4443-48EB-9ADD-7968E8F66121}" type="sibTrans" cxnId="{7089420D-273E-493C-8ACB-2347C3EFAD34}">
      <dgm:prSet/>
      <dgm:spPr/>
      <dgm:t>
        <a:bodyPr/>
        <a:lstStyle/>
        <a:p>
          <a:endParaRPr lang="en-US"/>
        </a:p>
      </dgm:t>
    </dgm:pt>
    <dgm:pt modelId="{5AD8031F-E09C-411E-9CE3-41574B34FE45}" type="pres">
      <dgm:prSet presAssocID="{F5E8C856-B96D-4201-8164-E2939B790E03}" presName="root" presStyleCnt="0">
        <dgm:presLayoutVars>
          <dgm:dir/>
          <dgm:resizeHandles val="exact"/>
        </dgm:presLayoutVars>
      </dgm:prSet>
      <dgm:spPr/>
    </dgm:pt>
    <dgm:pt modelId="{13527019-EE59-46AD-B063-4F8964E05F0B}" type="pres">
      <dgm:prSet presAssocID="{666765DA-B6F9-4BE6-AA14-844D268D73F8}" presName="compNode" presStyleCnt="0"/>
      <dgm:spPr/>
    </dgm:pt>
    <dgm:pt modelId="{9FA0B1A4-263E-43A0-AE3C-7DF0D973EEAF}" type="pres">
      <dgm:prSet presAssocID="{666765DA-B6F9-4BE6-AA14-844D268D73F8}" presName="bgRect" presStyleLbl="bgShp" presStyleIdx="0" presStyleCnt="5"/>
      <dgm:spPr/>
    </dgm:pt>
    <dgm:pt modelId="{DD174AC9-D89F-4709-B4F2-2065129E6906}" type="pres">
      <dgm:prSet presAssocID="{666765DA-B6F9-4BE6-AA14-844D268D73F8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oom In"/>
        </a:ext>
      </dgm:extLst>
    </dgm:pt>
    <dgm:pt modelId="{8D25D73E-03E1-4835-8471-96F23FC1756E}" type="pres">
      <dgm:prSet presAssocID="{666765DA-B6F9-4BE6-AA14-844D268D73F8}" presName="spaceRect" presStyleCnt="0"/>
      <dgm:spPr/>
    </dgm:pt>
    <dgm:pt modelId="{CEBF84D4-5AC1-4D5F-BB96-3E4961423708}" type="pres">
      <dgm:prSet presAssocID="{666765DA-B6F9-4BE6-AA14-844D268D73F8}" presName="parTx" presStyleLbl="revTx" presStyleIdx="0" presStyleCnt="10">
        <dgm:presLayoutVars>
          <dgm:chMax val="0"/>
          <dgm:chPref val="0"/>
        </dgm:presLayoutVars>
      </dgm:prSet>
      <dgm:spPr/>
    </dgm:pt>
    <dgm:pt modelId="{3ADD5965-ABDC-4323-89D7-9E41A3E7E8CC}" type="pres">
      <dgm:prSet presAssocID="{666765DA-B6F9-4BE6-AA14-844D268D73F8}" presName="desTx" presStyleLbl="revTx" presStyleIdx="1" presStyleCnt="10">
        <dgm:presLayoutVars/>
      </dgm:prSet>
      <dgm:spPr/>
    </dgm:pt>
    <dgm:pt modelId="{7319BABE-0F80-4F6E-9F66-04237659D084}" type="pres">
      <dgm:prSet presAssocID="{24EDBB30-A846-4399-B0A1-DFBBAFA3B065}" presName="sibTrans" presStyleCnt="0"/>
      <dgm:spPr/>
    </dgm:pt>
    <dgm:pt modelId="{1574CC78-C9F6-4B2F-8DB5-53166019F1F4}" type="pres">
      <dgm:prSet presAssocID="{62BB09FB-6A5E-463C-86FF-1A06FA370CC0}" presName="compNode" presStyleCnt="0"/>
      <dgm:spPr/>
    </dgm:pt>
    <dgm:pt modelId="{AC499599-B847-4EAD-93D0-6F5CFD7B4363}" type="pres">
      <dgm:prSet presAssocID="{62BB09FB-6A5E-463C-86FF-1A06FA370CC0}" presName="bgRect" presStyleLbl="bgShp" presStyleIdx="1" presStyleCnt="5"/>
      <dgm:spPr/>
    </dgm:pt>
    <dgm:pt modelId="{1A363896-8549-4361-BB3C-C8ED0823FEBF}" type="pres">
      <dgm:prSet presAssocID="{62BB09FB-6A5E-463C-86FF-1A06FA370CC0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B19ADBB5-AF8B-4AED-A07A-57014CB37AF1}" type="pres">
      <dgm:prSet presAssocID="{62BB09FB-6A5E-463C-86FF-1A06FA370CC0}" presName="spaceRect" presStyleCnt="0"/>
      <dgm:spPr/>
    </dgm:pt>
    <dgm:pt modelId="{A1700EDF-A56C-4C93-8332-961F60A5B886}" type="pres">
      <dgm:prSet presAssocID="{62BB09FB-6A5E-463C-86FF-1A06FA370CC0}" presName="parTx" presStyleLbl="revTx" presStyleIdx="2" presStyleCnt="10">
        <dgm:presLayoutVars>
          <dgm:chMax val="0"/>
          <dgm:chPref val="0"/>
        </dgm:presLayoutVars>
      </dgm:prSet>
      <dgm:spPr/>
    </dgm:pt>
    <dgm:pt modelId="{FDA7A06C-B8B1-48C8-8210-5909309CF41C}" type="pres">
      <dgm:prSet presAssocID="{62BB09FB-6A5E-463C-86FF-1A06FA370CC0}" presName="desTx" presStyleLbl="revTx" presStyleIdx="3" presStyleCnt="10">
        <dgm:presLayoutVars/>
      </dgm:prSet>
      <dgm:spPr/>
    </dgm:pt>
    <dgm:pt modelId="{4AF29C25-C394-4F8A-90CC-D94FC46675E8}" type="pres">
      <dgm:prSet presAssocID="{09096AD5-50A3-4088-91C4-A1F6028EA8F7}" presName="sibTrans" presStyleCnt="0"/>
      <dgm:spPr/>
    </dgm:pt>
    <dgm:pt modelId="{12B34D88-5095-4CB5-9B0C-BD947D196711}" type="pres">
      <dgm:prSet presAssocID="{40997BB0-BA2C-41D9-8632-1B9506BFAC1C}" presName="compNode" presStyleCnt="0"/>
      <dgm:spPr/>
    </dgm:pt>
    <dgm:pt modelId="{DA1A8CD5-0D71-4D3B-976D-0AAA20CF4A1A}" type="pres">
      <dgm:prSet presAssocID="{40997BB0-BA2C-41D9-8632-1B9506BFAC1C}" presName="bgRect" presStyleLbl="bgShp" presStyleIdx="2" presStyleCnt="5"/>
      <dgm:spPr/>
    </dgm:pt>
    <dgm:pt modelId="{C4D5B12B-5CB5-404A-92F6-AC915A23F92A}" type="pres">
      <dgm:prSet presAssocID="{40997BB0-BA2C-41D9-8632-1B9506BFAC1C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7F638BFD-A4AC-4DFA-861B-F4D493A9928C}" type="pres">
      <dgm:prSet presAssocID="{40997BB0-BA2C-41D9-8632-1B9506BFAC1C}" presName="spaceRect" presStyleCnt="0"/>
      <dgm:spPr/>
    </dgm:pt>
    <dgm:pt modelId="{038B931B-FCE5-4E85-B043-D2ADEA5B5D59}" type="pres">
      <dgm:prSet presAssocID="{40997BB0-BA2C-41D9-8632-1B9506BFAC1C}" presName="parTx" presStyleLbl="revTx" presStyleIdx="4" presStyleCnt="10">
        <dgm:presLayoutVars>
          <dgm:chMax val="0"/>
          <dgm:chPref val="0"/>
        </dgm:presLayoutVars>
      </dgm:prSet>
      <dgm:spPr/>
    </dgm:pt>
    <dgm:pt modelId="{650106A4-4469-49B5-9C90-AF4837D2F73B}" type="pres">
      <dgm:prSet presAssocID="{40997BB0-BA2C-41D9-8632-1B9506BFAC1C}" presName="desTx" presStyleLbl="revTx" presStyleIdx="5" presStyleCnt="10">
        <dgm:presLayoutVars/>
      </dgm:prSet>
      <dgm:spPr/>
    </dgm:pt>
    <dgm:pt modelId="{6C66C479-7695-4037-921F-09BF8BEFE153}" type="pres">
      <dgm:prSet presAssocID="{C0DFECF6-7EBC-467D-BB94-149B0DF64853}" presName="sibTrans" presStyleCnt="0"/>
      <dgm:spPr/>
    </dgm:pt>
    <dgm:pt modelId="{05005F1F-BF06-46B1-9099-299BE33D3268}" type="pres">
      <dgm:prSet presAssocID="{4C17CAF0-82A4-4811-A23C-D7C7E4849F29}" presName="compNode" presStyleCnt="0"/>
      <dgm:spPr/>
    </dgm:pt>
    <dgm:pt modelId="{E4735CE2-2B44-4D34-B7E3-E7A2CFFDD497}" type="pres">
      <dgm:prSet presAssocID="{4C17CAF0-82A4-4811-A23C-D7C7E4849F29}" presName="bgRect" presStyleLbl="bgShp" presStyleIdx="3" presStyleCnt="5"/>
      <dgm:spPr/>
    </dgm:pt>
    <dgm:pt modelId="{5374F180-8AA0-47C2-A936-A5B9600301FC}" type="pres">
      <dgm:prSet presAssocID="{4C17CAF0-82A4-4811-A23C-D7C7E4849F29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07D2FAD3-F87B-4F75-B324-D1BC8A430C16}" type="pres">
      <dgm:prSet presAssocID="{4C17CAF0-82A4-4811-A23C-D7C7E4849F29}" presName="spaceRect" presStyleCnt="0"/>
      <dgm:spPr/>
    </dgm:pt>
    <dgm:pt modelId="{440F73A2-4F97-410B-8581-906C22754EF1}" type="pres">
      <dgm:prSet presAssocID="{4C17CAF0-82A4-4811-A23C-D7C7E4849F29}" presName="parTx" presStyleLbl="revTx" presStyleIdx="6" presStyleCnt="10">
        <dgm:presLayoutVars>
          <dgm:chMax val="0"/>
          <dgm:chPref val="0"/>
        </dgm:presLayoutVars>
      </dgm:prSet>
      <dgm:spPr/>
    </dgm:pt>
    <dgm:pt modelId="{4EC1F789-23EA-4E29-BE6F-B6F2A57EBEED}" type="pres">
      <dgm:prSet presAssocID="{4C17CAF0-82A4-4811-A23C-D7C7E4849F29}" presName="desTx" presStyleLbl="revTx" presStyleIdx="7" presStyleCnt="10">
        <dgm:presLayoutVars/>
      </dgm:prSet>
      <dgm:spPr/>
    </dgm:pt>
    <dgm:pt modelId="{8335B42F-010F-4E28-8084-02AB7011B137}" type="pres">
      <dgm:prSet presAssocID="{99B73ECB-F69C-4D04-9F10-63E95F6E1560}" presName="sibTrans" presStyleCnt="0"/>
      <dgm:spPr/>
    </dgm:pt>
    <dgm:pt modelId="{14B43972-64C7-41C1-84EC-7705482CA94A}" type="pres">
      <dgm:prSet presAssocID="{3358F76A-91B5-45A8-BE23-EADD7360CD7D}" presName="compNode" presStyleCnt="0"/>
      <dgm:spPr/>
    </dgm:pt>
    <dgm:pt modelId="{42EA482A-EA75-49FA-929C-E447F49CC2C6}" type="pres">
      <dgm:prSet presAssocID="{3358F76A-91B5-45A8-BE23-EADD7360CD7D}" presName="bgRect" presStyleLbl="bgShp" presStyleIdx="4" presStyleCnt="5"/>
      <dgm:spPr/>
    </dgm:pt>
    <dgm:pt modelId="{C8713233-D890-4AC2-99D3-B3BB36060094}" type="pres">
      <dgm:prSet presAssocID="{3358F76A-91B5-45A8-BE23-EADD7360CD7D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bbon"/>
        </a:ext>
      </dgm:extLst>
    </dgm:pt>
    <dgm:pt modelId="{129B2180-9259-4DC3-97DB-877F2E758B23}" type="pres">
      <dgm:prSet presAssocID="{3358F76A-91B5-45A8-BE23-EADD7360CD7D}" presName="spaceRect" presStyleCnt="0"/>
      <dgm:spPr/>
    </dgm:pt>
    <dgm:pt modelId="{BF3A77C6-46CC-4669-BE09-379A4A76CCAC}" type="pres">
      <dgm:prSet presAssocID="{3358F76A-91B5-45A8-BE23-EADD7360CD7D}" presName="parTx" presStyleLbl="revTx" presStyleIdx="8" presStyleCnt="10">
        <dgm:presLayoutVars>
          <dgm:chMax val="0"/>
          <dgm:chPref val="0"/>
        </dgm:presLayoutVars>
      </dgm:prSet>
      <dgm:spPr/>
    </dgm:pt>
    <dgm:pt modelId="{4077ED56-17CE-480C-A106-39A10922EC5A}" type="pres">
      <dgm:prSet presAssocID="{3358F76A-91B5-45A8-BE23-EADD7360CD7D}" presName="desTx" presStyleLbl="revTx" presStyleIdx="9" presStyleCnt="10">
        <dgm:presLayoutVars/>
      </dgm:prSet>
      <dgm:spPr/>
    </dgm:pt>
  </dgm:ptLst>
  <dgm:cxnLst>
    <dgm:cxn modelId="{BFC88B04-209A-0548-A84F-2F6FA356C1F8}" type="presOf" srcId="{788323EA-34AE-4E31-BABC-196721820E65}" destId="{3ADD5965-ABDC-4323-89D7-9E41A3E7E8CC}" srcOrd="0" destOrd="0" presId="urn:microsoft.com/office/officeart/2018/2/layout/IconVerticalSolidList"/>
    <dgm:cxn modelId="{BF333005-4565-7840-98A2-4EB70A46CACC}" type="presOf" srcId="{3358F76A-91B5-45A8-BE23-EADD7360CD7D}" destId="{BF3A77C6-46CC-4669-BE09-379A4A76CCAC}" srcOrd="0" destOrd="0" presId="urn:microsoft.com/office/officeart/2018/2/layout/IconVerticalSolidList"/>
    <dgm:cxn modelId="{AFCB9C08-7518-4927-A924-D85E3F051A36}" srcId="{F5E8C856-B96D-4201-8164-E2939B790E03}" destId="{62BB09FB-6A5E-463C-86FF-1A06FA370CC0}" srcOrd="1" destOrd="0" parTransId="{E1EE10BB-4563-4BF2-80A4-7C9AAE66C4ED}" sibTransId="{09096AD5-50A3-4088-91C4-A1F6028EA8F7}"/>
    <dgm:cxn modelId="{5F61FC0A-FAAF-0A47-B4B1-3808B1183B09}" type="presOf" srcId="{021FEC51-B944-433A-A7A7-5C6032C1BA98}" destId="{FDA7A06C-B8B1-48C8-8210-5909309CF41C}" srcOrd="0" destOrd="0" presId="urn:microsoft.com/office/officeart/2018/2/layout/IconVerticalSolidList"/>
    <dgm:cxn modelId="{7089420D-273E-493C-8ACB-2347C3EFAD34}" srcId="{3358F76A-91B5-45A8-BE23-EADD7360CD7D}" destId="{2DB7B72B-0B94-4932-A9FE-8EC3A0AD3D44}" srcOrd="0" destOrd="0" parTransId="{ED614F81-DA30-485B-AC6E-63DAB1092F16}" sibTransId="{35E731F1-4443-48EB-9ADD-7968E8F66121}"/>
    <dgm:cxn modelId="{DA603530-08B3-4CB9-AFD4-463D570E5230}" srcId="{62BB09FB-6A5E-463C-86FF-1A06FA370CC0}" destId="{021FEC51-B944-433A-A7A7-5C6032C1BA98}" srcOrd="0" destOrd="0" parTransId="{E45D1FA5-BE1E-49D7-900C-3EC87D03A7B8}" sibTransId="{1F575C2E-3AAA-4007-AF41-81FE64DC49EA}"/>
    <dgm:cxn modelId="{C3A63836-1383-4A69-BBAB-63C96E5EDB1E}" srcId="{F5E8C856-B96D-4201-8164-E2939B790E03}" destId="{4C17CAF0-82A4-4811-A23C-D7C7E4849F29}" srcOrd="3" destOrd="0" parTransId="{F2204093-866E-42A2-B9CA-E8FD0C1DC8EA}" sibTransId="{99B73ECB-F69C-4D04-9F10-63E95F6E1560}"/>
    <dgm:cxn modelId="{44E4CB50-503E-C74D-8CB8-6A66C2403431}" type="presOf" srcId="{B5A4B5CD-B427-4BE3-857F-BD20FC909F4C}" destId="{650106A4-4469-49B5-9C90-AF4837D2F73B}" srcOrd="0" destOrd="0" presId="urn:microsoft.com/office/officeart/2018/2/layout/IconVerticalSolidList"/>
    <dgm:cxn modelId="{39FF9A54-B311-B249-993F-3161F068D63F}" type="presOf" srcId="{DC43962C-52B7-41AD-BA0B-A5D1A66E23CF}" destId="{4EC1F789-23EA-4E29-BE6F-B6F2A57EBEED}" srcOrd="0" destOrd="0" presId="urn:microsoft.com/office/officeart/2018/2/layout/IconVerticalSolidList"/>
    <dgm:cxn modelId="{5B4AA35B-158E-4F95-9DAE-5479D9E4E035}" srcId="{F5E8C856-B96D-4201-8164-E2939B790E03}" destId="{3358F76A-91B5-45A8-BE23-EADD7360CD7D}" srcOrd="4" destOrd="0" parTransId="{AA5D42D5-06C2-4D11-AF10-BAB6FB812B80}" sibTransId="{D522CA41-4F16-47B3-98BA-9788DD9976FD}"/>
    <dgm:cxn modelId="{2958D365-01C2-CE4E-A0D2-D80704B6101E}" type="presOf" srcId="{40997BB0-BA2C-41D9-8632-1B9506BFAC1C}" destId="{038B931B-FCE5-4E85-B043-D2ADEA5B5D59}" srcOrd="0" destOrd="0" presId="urn:microsoft.com/office/officeart/2018/2/layout/IconVerticalSolidList"/>
    <dgm:cxn modelId="{8665FA6A-4E2C-4E1E-BBB4-4F12AA15DB3A}" srcId="{F5E8C856-B96D-4201-8164-E2939B790E03}" destId="{666765DA-B6F9-4BE6-AA14-844D268D73F8}" srcOrd="0" destOrd="0" parTransId="{4C38C783-BA20-4DB9-98A6-A1861EA97432}" sibTransId="{24EDBB30-A846-4399-B0A1-DFBBAFA3B065}"/>
    <dgm:cxn modelId="{27BAA66D-2E66-0E4B-9C8D-EC0125B74241}" type="presOf" srcId="{4C17CAF0-82A4-4811-A23C-D7C7E4849F29}" destId="{440F73A2-4F97-410B-8581-906C22754EF1}" srcOrd="0" destOrd="0" presId="urn:microsoft.com/office/officeart/2018/2/layout/IconVerticalSolidList"/>
    <dgm:cxn modelId="{D4BA9A85-D9EC-7F4A-B3BB-63C0B940FDAC}" type="presOf" srcId="{F5E8C856-B96D-4201-8164-E2939B790E03}" destId="{5AD8031F-E09C-411E-9CE3-41574B34FE45}" srcOrd="0" destOrd="0" presId="urn:microsoft.com/office/officeart/2018/2/layout/IconVerticalSolidList"/>
    <dgm:cxn modelId="{F4AF0D8B-2250-41C1-B27D-A6EDABECD427}" srcId="{4C17CAF0-82A4-4811-A23C-D7C7E4849F29}" destId="{DC43962C-52B7-41AD-BA0B-A5D1A66E23CF}" srcOrd="0" destOrd="0" parTransId="{82FD68A8-EFC9-4842-8076-4638131201CB}" sibTransId="{A9086532-8B6B-45AD-9B3E-606888C0D209}"/>
    <dgm:cxn modelId="{6C75B29E-E286-4D7D-9B1C-0F274C3E0870}" srcId="{F5E8C856-B96D-4201-8164-E2939B790E03}" destId="{40997BB0-BA2C-41D9-8632-1B9506BFAC1C}" srcOrd="2" destOrd="0" parTransId="{C4683A33-AD4D-487E-8EAD-644DB5EC2A60}" sibTransId="{C0DFECF6-7EBC-467D-BB94-149B0DF64853}"/>
    <dgm:cxn modelId="{AC8FDAAF-21E7-4B81-9E27-CF78B7AECB36}" srcId="{666765DA-B6F9-4BE6-AA14-844D268D73F8}" destId="{788323EA-34AE-4E31-BABC-196721820E65}" srcOrd="0" destOrd="0" parTransId="{8E64F21B-5E6F-472B-8DE6-8C261D6DAD80}" sibTransId="{38D57C04-7660-45EC-A703-13AFA7202615}"/>
    <dgm:cxn modelId="{FB7B7BB5-7EDA-EF4A-A279-85A598D27949}" type="presOf" srcId="{62BB09FB-6A5E-463C-86FF-1A06FA370CC0}" destId="{A1700EDF-A56C-4C93-8332-961F60A5B886}" srcOrd="0" destOrd="0" presId="urn:microsoft.com/office/officeart/2018/2/layout/IconVerticalSolidList"/>
    <dgm:cxn modelId="{A1269DBE-BA53-D74A-B1EC-D1D220EFDAE2}" type="presOf" srcId="{2DB7B72B-0B94-4932-A9FE-8EC3A0AD3D44}" destId="{4077ED56-17CE-480C-A106-39A10922EC5A}" srcOrd="0" destOrd="0" presId="urn:microsoft.com/office/officeart/2018/2/layout/IconVerticalSolidList"/>
    <dgm:cxn modelId="{B5F0CBD9-83B6-1546-9E2F-252B0FB0DE93}" type="presOf" srcId="{666765DA-B6F9-4BE6-AA14-844D268D73F8}" destId="{CEBF84D4-5AC1-4D5F-BB96-3E4961423708}" srcOrd="0" destOrd="0" presId="urn:microsoft.com/office/officeart/2018/2/layout/IconVerticalSolidList"/>
    <dgm:cxn modelId="{8415B7DB-ECA2-4A55-942D-655F3D21EBFF}" srcId="{40997BB0-BA2C-41D9-8632-1B9506BFAC1C}" destId="{B5A4B5CD-B427-4BE3-857F-BD20FC909F4C}" srcOrd="0" destOrd="0" parTransId="{E26BD342-AE4D-4DFE-BD36-C3FE8B35892C}" sibTransId="{0FA3A651-81AB-44D4-ADC9-CC603F3A413B}"/>
    <dgm:cxn modelId="{9B7ADDFF-40BE-D24F-B8F9-161EAE7BC370}" type="presParOf" srcId="{5AD8031F-E09C-411E-9CE3-41574B34FE45}" destId="{13527019-EE59-46AD-B063-4F8964E05F0B}" srcOrd="0" destOrd="0" presId="urn:microsoft.com/office/officeart/2018/2/layout/IconVerticalSolidList"/>
    <dgm:cxn modelId="{644097EF-DDF9-104C-9F1C-E4D39B131881}" type="presParOf" srcId="{13527019-EE59-46AD-B063-4F8964E05F0B}" destId="{9FA0B1A4-263E-43A0-AE3C-7DF0D973EEAF}" srcOrd="0" destOrd="0" presId="urn:microsoft.com/office/officeart/2018/2/layout/IconVerticalSolidList"/>
    <dgm:cxn modelId="{FDC910DB-3C3B-3E4E-8407-ECAB9C6D9CE3}" type="presParOf" srcId="{13527019-EE59-46AD-B063-4F8964E05F0B}" destId="{DD174AC9-D89F-4709-B4F2-2065129E6906}" srcOrd="1" destOrd="0" presId="urn:microsoft.com/office/officeart/2018/2/layout/IconVerticalSolidList"/>
    <dgm:cxn modelId="{09CF2B13-2166-0C46-B28F-D4C77C3C489E}" type="presParOf" srcId="{13527019-EE59-46AD-B063-4F8964E05F0B}" destId="{8D25D73E-03E1-4835-8471-96F23FC1756E}" srcOrd="2" destOrd="0" presId="urn:microsoft.com/office/officeart/2018/2/layout/IconVerticalSolidList"/>
    <dgm:cxn modelId="{42135EC1-A206-D64F-B6C8-20B438B5F4D1}" type="presParOf" srcId="{13527019-EE59-46AD-B063-4F8964E05F0B}" destId="{CEBF84D4-5AC1-4D5F-BB96-3E4961423708}" srcOrd="3" destOrd="0" presId="urn:microsoft.com/office/officeart/2018/2/layout/IconVerticalSolidList"/>
    <dgm:cxn modelId="{D7FFE855-26A1-E04E-8D95-36213D4C7764}" type="presParOf" srcId="{13527019-EE59-46AD-B063-4F8964E05F0B}" destId="{3ADD5965-ABDC-4323-89D7-9E41A3E7E8CC}" srcOrd="4" destOrd="0" presId="urn:microsoft.com/office/officeart/2018/2/layout/IconVerticalSolidList"/>
    <dgm:cxn modelId="{1E6AAF73-BE69-224B-B78E-F43B7DE0555F}" type="presParOf" srcId="{5AD8031F-E09C-411E-9CE3-41574B34FE45}" destId="{7319BABE-0F80-4F6E-9F66-04237659D084}" srcOrd="1" destOrd="0" presId="urn:microsoft.com/office/officeart/2018/2/layout/IconVerticalSolidList"/>
    <dgm:cxn modelId="{BF99E676-4EAC-CD48-94EA-D7F021A11B8F}" type="presParOf" srcId="{5AD8031F-E09C-411E-9CE3-41574B34FE45}" destId="{1574CC78-C9F6-4B2F-8DB5-53166019F1F4}" srcOrd="2" destOrd="0" presId="urn:microsoft.com/office/officeart/2018/2/layout/IconVerticalSolidList"/>
    <dgm:cxn modelId="{C974319D-49B1-974D-8F7B-FD1E7131C1D0}" type="presParOf" srcId="{1574CC78-C9F6-4B2F-8DB5-53166019F1F4}" destId="{AC499599-B847-4EAD-93D0-6F5CFD7B4363}" srcOrd="0" destOrd="0" presId="urn:microsoft.com/office/officeart/2018/2/layout/IconVerticalSolidList"/>
    <dgm:cxn modelId="{8D947826-7106-6248-A475-4BFFED527C19}" type="presParOf" srcId="{1574CC78-C9F6-4B2F-8DB5-53166019F1F4}" destId="{1A363896-8549-4361-BB3C-C8ED0823FEBF}" srcOrd="1" destOrd="0" presId="urn:microsoft.com/office/officeart/2018/2/layout/IconVerticalSolidList"/>
    <dgm:cxn modelId="{275F4D43-D5CB-1C40-894C-20DE7C444E78}" type="presParOf" srcId="{1574CC78-C9F6-4B2F-8DB5-53166019F1F4}" destId="{B19ADBB5-AF8B-4AED-A07A-57014CB37AF1}" srcOrd="2" destOrd="0" presId="urn:microsoft.com/office/officeart/2018/2/layout/IconVerticalSolidList"/>
    <dgm:cxn modelId="{8AA81970-3F3D-6540-83FE-DF7CCE6154FD}" type="presParOf" srcId="{1574CC78-C9F6-4B2F-8DB5-53166019F1F4}" destId="{A1700EDF-A56C-4C93-8332-961F60A5B886}" srcOrd="3" destOrd="0" presId="urn:microsoft.com/office/officeart/2018/2/layout/IconVerticalSolidList"/>
    <dgm:cxn modelId="{E330E523-DBDC-5D4D-9B5F-6A88B909170F}" type="presParOf" srcId="{1574CC78-C9F6-4B2F-8DB5-53166019F1F4}" destId="{FDA7A06C-B8B1-48C8-8210-5909309CF41C}" srcOrd="4" destOrd="0" presId="urn:microsoft.com/office/officeart/2018/2/layout/IconVerticalSolidList"/>
    <dgm:cxn modelId="{F4A1B836-6FE6-1946-9F18-F54CC0E5E032}" type="presParOf" srcId="{5AD8031F-E09C-411E-9CE3-41574B34FE45}" destId="{4AF29C25-C394-4F8A-90CC-D94FC46675E8}" srcOrd="3" destOrd="0" presId="urn:microsoft.com/office/officeart/2018/2/layout/IconVerticalSolidList"/>
    <dgm:cxn modelId="{D4B42769-FA64-7E4F-A9BB-9A2031AB275D}" type="presParOf" srcId="{5AD8031F-E09C-411E-9CE3-41574B34FE45}" destId="{12B34D88-5095-4CB5-9B0C-BD947D196711}" srcOrd="4" destOrd="0" presId="urn:microsoft.com/office/officeart/2018/2/layout/IconVerticalSolidList"/>
    <dgm:cxn modelId="{272102AD-4FB6-404C-9A7E-1B243690B098}" type="presParOf" srcId="{12B34D88-5095-4CB5-9B0C-BD947D196711}" destId="{DA1A8CD5-0D71-4D3B-976D-0AAA20CF4A1A}" srcOrd="0" destOrd="0" presId="urn:microsoft.com/office/officeart/2018/2/layout/IconVerticalSolidList"/>
    <dgm:cxn modelId="{C3288A0D-FED4-DD49-A1E2-2C723CDD3DC6}" type="presParOf" srcId="{12B34D88-5095-4CB5-9B0C-BD947D196711}" destId="{C4D5B12B-5CB5-404A-92F6-AC915A23F92A}" srcOrd="1" destOrd="0" presId="urn:microsoft.com/office/officeart/2018/2/layout/IconVerticalSolidList"/>
    <dgm:cxn modelId="{E0D26543-3168-A74F-A27F-33A48704E16F}" type="presParOf" srcId="{12B34D88-5095-4CB5-9B0C-BD947D196711}" destId="{7F638BFD-A4AC-4DFA-861B-F4D493A9928C}" srcOrd="2" destOrd="0" presId="urn:microsoft.com/office/officeart/2018/2/layout/IconVerticalSolidList"/>
    <dgm:cxn modelId="{4390854A-F66C-7841-A36A-521A464CDF72}" type="presParOf" srcId="{12B34D88-5095-4CB5-9B0C-BD947D196711}" destId="{038B931B-FCE5-4E85-B043-D2ADEA5B5D59}" srcOrd="3" destOrd="0" presId="urn:microsoft.com/office/officeart/2018/2/layout/IconVerticalSolidList"/>
    <dgm:cxn modelId="{5C38242E-1D41-5B4E-A01E-37F9DEBB8C24}" type="presParOf" srcId="{12B34D88-5095-4CB5-9B0C-BD947D196711}" destId="{650106A4-4469-49B5-9C90-AF4837D2F73B}" srcOrd="4" destOrd="0" presId="urn:microsoft.com/office/officeart/2018/2/layout/IconVerticalSolidList"/>
    <dgm:cxn modelId="{F94A35B3-2105-7C47-A35B-8A928F6AA822}" type="presParOf" srcId="{5AD8031F-E09C-411E-9CE3-41574B34FE45}" destId="{6C66C479-7695-4037-921F-09BF8BEFE153}" srcOrd="5" destOrd="0" presId="urn:microsoft.com/office/officeart/2018/2/layout/IconVerticalSolidList"/>
    <dgm:cxn modelId="{91E8A076-0453-D340-901B-8145E2E60617}" type="presParOf" srcId="{5AD8031F-E09C-411E-9CE3-41574B34FE45}" destId="{05005F1F-BF06-46B1-9099-299BE33D3268}" srcOrd="6" destOrd="0" presId="urn:microsoft.com/office/officeart/2018/2/layout/IconVerticalSolidList"/>
    <dgm:cxn modelId="{63447DF9-1026-B543-8400-95A103090D98}" type="presParOf" srcId="{05005F1F-BF06-46B1-9099-299BE33D3268}" destId="{E4735CE2-2B44-4D34-B7E3-E7A2CFFDD497}" srcOrd="0" destOrd="0" presId="urn:microsoft.com/office/officeart/2018/2/layout/IconVerticalSolidList"/>
    <dgm:cxn modelId="{3BD6CBB4-FD57-EF4F-8EF0-00772CD80BF0}" type="presParOf" srcId="{05005F1F-BF06-46B1-9099-299BE33D3268}" destId="{5374F180-8AA0-47C2-A936-A5B9600301FC}" srcOrd="1" destOrd="0" presId="urn:microsoft.com/office/officeart/2018/2/layout/IconVerticalSolidList"/>
    <dgm:cxn modelId="{E6DD655C-E3B8-D849-BB4D-569CFE7269FF}" type="presParOf" srcId="{05005F1F-BF06-46B1-9099-299BE33D3268}" destId="{07D2FAD3-F87B-4F75-B324-D1BC8A430C16}" srcOrd="2" destOrd="0" presId="urn:microsoft.com/office/officeart/2018/2/layout/IconVerticalSolidList"/>
    <dgm:cxn modelId="{92B744A7-8444-A640-9148-62E6BDC2302D}" type="presParOf" srcId="{05005F1F-BF06-46B1-9099-299BE33D3268}" destId="{440F73A2-4F97-410B-8581-906C22754EF1}" srcOrd="3" destOrd="0" presId="urn:microsoft.com/office/officeart/2018/2/layout/IconVerticalSolidList"/>
    <dgm:cxn modelId="{7E0A8EA1-EE84-A442-B0A6-FB7456B5725E}" type="presParOf" srcId="{05005F1F-BF06-46B1-9099-299BE33D3268}" destId="{4EC1F789-23EA-4E29-BE6F-B6F2A57EBEED}" srcOrd="4" destOrd="0" presId="urn:microsoft.com/office/officeart/2018/2/layout/IconVerticalSolidList"/>
    <dgm:cxn modelId="{05539FB5-C547-8740-9AAA-31DAEE572D8F}" type="presParOf" srcId="{5AD8031F-E09C-411E-9CE3-41574B34FE45}" destId="{8335B42F-010F-4E28-8084-02AB7011B137}" srcOrd="7" destOrd="0" presId="urn:microsoft.com/office/officeart/2018/2/layout/IconVerticalSolidList"/>
    <dgm:cxn modelId="{A38EC8F9-4C4C-124A-93B5-30223AAF6729}" type="presParOf" srcId="{5AD8031F-E09C-411E-9CE3-41574B34FE45}" destId="{14B43972-64C7-41C1-84EC-7705482CA94A}" srcOrd="8" destOrd="0" presId="urn:microsoft.com/office/officeart/2018/2/layout/IconVerticalSolidList"/>
    <dgm:cxn modelId="{8DA867D3-5D72-2C49-83E6-25F674586632}" type="presParOf" srcId="{14B43972-64C7-41C1-84EC-7705482CA94A}" destId="{42EA482A-EA75-49FA-929C-E447F49CC2C6}" srcOrd="0" destOrd="0" presId="urn:microsoft.com/office/officeart/2018/2/layout/IconVerticalSolidList"/>
    <dgm:cxn modelId="{B16970C5-1B7E-5C42-A0E4-550EFB16EAF6}" type="presParOf" srcId="{14B43972-64C7-41C1-84EC-7705482CA94A}" destId="{C8713233-D890-4AC2-99D3-B3BB36060094}" srcOrd="1" destOrd="0" presId="urn:microsoft.com/office/officeart/2018/2/layout/IconVerticalSolidList"/>
    <dgm:cxn modelId="{69F9C61B-9B39-C84A-A1C7-869F8B1EAA08}" type="presParOf" srcId="{14B43972-64C7-41C1-84EC-7705482CA94A}" destId="{129B2180-9259-4DC3-97DB-877F2E758B23}" srcOrd="2" destOrd="0" presId="urn:microsoft.com/office/officeart/2018/2/layout/IconVerticalSolidList"/>
    <dgm:cxn modelId="{76383743-A9CC-D643-AF69-12EEE5253BA2}" type="presParOf" srcId="{14B43972-64C7-41C1-84EC-7705482CA94A}" destId="{BF3A77C6-46CC-4669-BE09-379A4A76CCAC}" srcOrd="3" destOrd="0" presId="urn:microsoft.com/office/officeart/2018/2/layout/IconVerticalSolidList"/>
    <dgm:cxn modelId="{ED4A79F1-9679-0841-B2DB-BCC8F5AE56CE}" type="presParOf" srcId="{14B43972-64C7-41C1-84EC-7705482CA94A}" destId="{4077ED56-17CE-480C-A106-39A10922EC5A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40E035C-10EB-47C0-ADB0-AB504125EC5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7CCBD3C-6A07-4793-B6A2-60B2DD4A3BD3}">
      <dgm:prSet/>
      <dgm:spPr/>
      <dgm:t>
        <a:bodyPr/>
        <a:lstStyle/>
        <a:p>
          <a:r>
            <a:rPr lang="en-US"/>
            <a:t>Your Finance Committee should help:</a:t>
          </a:r>
        </a:p>
      </dgm:t>
    </dgm:pt>
    <dgm:pt modelId="{EAD65282-15A8-42B3-851F-643F41650172}" type="parTrans" cxnId="{E8C25DCC-C8B0-46D6-9EA6-FC06670D67F0}">
      <dgm:prSet/>
      <dgm:spPr/>
      <dgm:t>
        <a:bodyPr/>
        <a:lstStyle/>
        <a:p>
          <a:endParaRPr lang="en-US"/>
        </a:p>
      </dgm:t>
    </dgm:pt>
    <dgm:pt modelId="{905814E1-E25D-41BC-968C-BB4158B532CE}" type="sibTrans" cxnId="{E8C25DCC-C8B0-46D6-9EA6-FC06670D67F0}">
      <dgm:prSet/>
      <dgm:spPr/>
      <dgm:t>
        <a:bodyPr/>
        <a:lstStyle/>
        <a:p>
          <a:endParaRPr lang="en-US"/>
        </a:p>
      </dgm:t>
    </dgm:pt>
    <dgm:pt modelId="{3D3B266A-47FD-4DD0-B979-552F69BECEEE}">
      <dgm:prSet/>
      <dgm:spPr/>
      <dgm:t>
        <a:bodyPr/>
        <a:lstStyle/>
        <a:p>
          <a:r>
            <a:rPr lang="en-US"/>
            <a:t>Make prospective donors friends of the campaign</a:t>
          </a:r>
        </a:p>
      </dgm:t>
    </dgm:pt>
    <dgm:pt modelId="{2D421632-0BD3-41C4-BAFC-4ED98FD6191E}" type="parTrans" cxnId="{0C02A608-414D-4293-B411-3DA1941726DA}">
      <dgm:prSet/>
      <dgm:spPr/>
      <dgm:t>
        <a:bodyPr/>
        <a:lstStyle/>
        <a:p>
          <a:endParaRPr lang="en-US"/>
        </a:p>
      </dgm:t>
    </dgm:pt>
    <dgm:pt modelId="{6FD5E3A4-A88F-4826-BC15-E29D5E02572E}" type="sibTrans" cxnId="{0C02A608-414D-4293-B411-3DA1941726DA}">
      <dgm:prSet/>
      <dgm:spPr/>
      <dgm:t>
        <a:bodyPr/>
        <a:lstStyle/>
        <a:p>
          <a:endParaRPr lang="en-US"/>
        </a:p>
      </dgm:t>
    </dgm:pt>
    <dgm:pt modelId="{09186D45-91B6-4385-AF40-D4DD96AC0582}">
      <dgm:prSet/>
      <dgm:spPr/>
      <dgm:t>
        <a:bodyPr/>
        <a:lstStyle/>
        <a:p>
          <a:r>
            <a:rPr lang="en-US"/>
            <a:t>Reach out to their peers for support.  Peers give to peers.</a:t>
          </a:r>
        </a:p>
      </dgm:t>
    </dgm:pt>
    <dgm:pt modelId="{3CC99679-D1EA-4A3F-BA19-DD5B233D94C7}" type="parTrans" cxnId="{FA21604D-1698-4605-92B4-9B4C123D7A34}">
      <dgm:prSet/>
      <dgm:spPr/>
      <dgm:t>
        <a:bodyPr/>
        <a:lstStyle/>
        <a:p>
          <a:endParaRPr lang="en-US"/>
        </a:p>
      </dgm:t>
    </dgm:pt>
    <dgm:pt modelId="{CF5087A2-CFC7-4BDB-AA3E-730091C55623}" type="sibTrans" cxnId="{FA21604D-1698-4605-92B4-9B4C123D7A34}">
      <dgm:prSet/>
      <dgm:spPr/>
      <dgm:t>
        <a:bodyPr/>
        <a:lstStyle/>
        <a:p>
          <a:endParaRPr lang="en-US"/>
        </a:p>
      </dgm:t>
    </dgm:pt>
    <dgm:pt modelId="{0ECC6340-26EB-DA40-A0E0-E4068E4D3787}" type="pres">
      <dgm:prSet presAssocID="{140E035C-10EB-47C0-ADB0-AB504125EC5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1A2CC3D-520D-214D-A9D9-A7446BB05950}" type="pres">
      <dgm:prSet presAssocID="{37CCBD3C-6A07-4793-B6A2-60B2DD4A3BD3}" presName="hierRoot1" presStyleCnt="0"/>
      <dgm:spPr/>
    </dgm:pt>
    <dgm:pt modelId="{72EE7EE1-96B9-6843-BA46-9BDE239D550E}" type="pres">
      <dgm:prSet presAssocID="{37CCBD3C-6A07-4793-B6A2-60B2DD4A3BD3}" presName="composite" presStyleCnt="0"/>
      <dgm:spPr/>
    </dgm:pt>
    <dgm:pt modelId="{F5574255-47B5-414F-8A59-0A804473A757}" type="pres">
      <dgm:prSet presAssocID="{37CCBD3C-6A07-4793-B6A2-60B2DD4A3BD3}" presName="background" presStyleLbl="node0" presStyleIdx="0" presStyleCnt="1"/>
      <dgm:spPr/>
    </dgm:pt>
    <dgm:pt modelId="{6E96832C-0ED7-E34A-A117-0EAEEF637F9F}" type="pres">
      <dgm:prSet presAssocID="{37CCBD3C-6A07-4793-B6A2-60B2DD4A3BD3}" presName="text" presStyleLbl="fgAcc0" presStyleIdx="0" presStyleCnt="1">
        <dgm:presLayoutVars>
          <dgm:chPref val="3"/>
        </dgm:presLayoutVars>
      </dgm:prSet>
      <dgm:spPr/>
    </dgm:pt>
    <dgm:pt modelId="{F35F8899-E32D-7E49-AD87-A3D27C28DCD7}" type="pres">
      <dgm:prSet presAssocID="{37CCBD3C-6A07-4793-B6A2-60B2DD4A3BD3}" presName="hierChild2" presStyleCnt="0"/>
      <dgm:spPr/>
    </dgm:pt>
    <dgm:pt modelId="{D97D8DEB-7810-A445-A9CE-294473BB0618}" type="pres">
      <dgm:prSet presAssocID="{2D421632-0BD3-41C4-BAFC-4ED98FD6191E}" presName="Name10" presStyleLbl="parChTrans1D2" presStyleIdx="0" presStyleCnt="2"/>
      <dgm:spPr/>
    </dgm:pt>
    <dgm:pt modelId="{9B4A89FB-BE62-F944-A96A-CB156F4E0061}" type="pres">
      <dgm:prSet presAssocID="{3D3B266A-47FD-4DD0-B979-552F69BECEEE}" presName="hierRoot2" presStyleCnt="0"/>
      <dgm:spPr/>
    </dgm:pt>
    <dgm:pt modelId="{020C9D96-8AD3-9D4F-BFE3-56FC842B4E32}" type="pres">
      <dgm:prSet presAssocID="{3D3B266A-47FD-4DD0-B979-552F69BECEEE}" presName="composite2" presStyleCnt="0"/>
      <dgm:spPr/>
    </dgm:pt>
    <dgm:pt modelId="{2F1B9269-F946-DB46-A0B1-1497E6AC3000}" type="pres">
      <dgm:prSet presAssocID="{3D3B266A-47FD-4DD0-B979-552F69BECEEE}" presName="background2" presStyleLbl="node2" presStyleIdx="0" presStyleCnt="2"/>
      <dgm:spPr/>
    </dgm:pt>
    <dgm:pt modelId="{A8E818F4-2418-564A-AE60-8E5934B17121}" type="pres">
      <dgm:prSet presAssocID="{3D3B266A-47FD-4DD0-B979-552F69BECEEE}" presName="text2" presStyleLbl="fgAcc2" presStyleIdx="0" presStyleCnt="2">
        <dgm:presLayoutVars>
          <dgm:chPref val="3"/>
        </dgm:presLayoutVars>
      </dgm:prSet>
      <dgm:spPr/>
    </dgm:pt>
    <dgm:pt modelId="{9172B8C7-957E-034E-8A3F-A6C46039700D}" type="pres">
      <dgm:prSet presAssocID="{3D3B266A-47FD-4DD0-B979-552F69BECEEE}" presName="hierChild3" presStyleCnt="0"/>
      <dgm:spPr/>
    </dgm:pt>
    <dgm:pt modelId="{32217E4E-C0A7-AD46-A7D4-3E87F119D05E}" type="pres">
      <dgm:prSet presAssocID="{3CC99679-D1EA-4A3F-BA19-DD5B233D94C7}" presName="Name10" presStyleLbl="parChTrans1D2" presStyleIdx="1" presStyleCnt="2"/>
      <dgm:spPr/>
    </dgm:pt>
    <dgm:pt modelId="{990FF97A-C2B2-1342-A274-E7EBD70A6C86}" type="pres">
      <dgm:prSet presAssocID="{09186D45-91B6-4385-AF40-D4DD96AC0582}" presName="hierRoot2" presStyleCnt="0"/>
      <dgm:spPr/>
    </dgm:pt>
    <dgm:pt modelId="{7179D823-B95B-C94F-8480-C6EA065B8BD7}" type="pres">
      <dgm:prSet presAssocID="{09186D45-91B6-4385-AF40-D4DD96AC0582}" presName="composite2" presStyleCnt="0"/>
      <dgm:spPr/>
    </dgm:pt>
    <dgm:pt modelId="{208851B5-30FC-F74B-8B62-140C0604B1CE}" type="pres">
      <dgm:prSet presAssocID="{09186D45-91B6-4385-AF40-D4DD96AC0582}" presName="background2" presStyleLbl="node2" presStyleIdx="1" presStyleCnt="2"/>
      <dgm:spPr/>
    </dgm:pt>
    <dgm:pt modelId="{623FBAB0-3839-354E-ADFC-FD4F1B8D585F}" type="pres">
      <dgm:prSet presAssocID="{09186D45-91B6-4385-AF40-D4DD96AC0582}" presName="text2" presStyleLbl="fgAcc2" presStyleIdx="1" presStyleCnt="2">
        <dgm:presLayoutVars>
          <dgm:chPref val="3"/>
        </dgm:presLayoutVars>
      </dgm:prSet>
      <dgm:spPr/>
    </dgm:pt>
    <dgm:pt modelId="{6C24492F-F8E7-3A4A-960B-382CEB92C329}" type="pres">
      <dgm:prSet presAssocID="{09186D45-91B6-4385-AF40-D4DD96AC0582}" presName="hierChild3" presStyleCnt="0"/>
      <dgm:spPr/>
    </dgm:pt>
  </dgm:ptLst>
  <dgm:cxnLst>
    <dgm:cxn modelId="{0C02A608-414D-4293-B411-3DA1941726DA}" srcId="{37CCBD3C-6A07-4793-B6A2-60B2DD4A3BD3}" destId="{3D3B266A-47FD-4DD0-B979-552F69BECEEE}" srcOrd="0" destOrd="0" parTransId="{2D421632-0BD3-41C4-BAFC-4ED98FD6191E}" sibTransId="{6FD5E3A4-A88F-4826-BC15-E29D5E02572E}"/>
    <dgm:cxn modelId="{A0E20E3C-36CE-8B4F-96D7-6EC8D9A7F257}" type="presOf" srcId="{140E035C-10EB-47C0-ADB0-AB504125EC52}" destId="{0ECC6340-26EB-DA40-A0E0-E4068E4D3787}" srcOrd="0" destOrd="0" presId="urn:microsoft.com/office/officeart/2005/8/layout/hierarchy1"/>
    <dgm:cxn modelId="{D357313C-8614-3846-93B1-F2D67648E1B5}" type="presOf" srcId="{3D3B266A-47FD-4DD0-B979-552F69BECEEE}" destId="{A8E818F4-2418-564A-AE60-8E5934B17121}" srcOrd="0" destOrd="0" presId="urn:microsoft.com/office/officeart/2005/8/layout/hierarchy1"/>
    <dgm:cxn modelId="{FA21604D-1698-4605-92B4-9B4C123D7A34}" srcId="{37CCBD3C-6A07-4793-B6A2-60B2DD4A3BD3}" destId="{09186D45-91B6-4385-AF40-D4DD96AC0582}" srcOrd="1" destOrd="0" parTransId="{3CC99679-D1EA-4A3F-BA19-DD5B233D94C7}" sibTransId="{CF5087A2-CFC7-4BDB-AA3E-730091C55623}"/>
    <dgm:cxn modelId="{94078D51-8017-F24E-ACFE-44A1340C5B47}" type="presOf" srcId="{2D421632-0BD3-41C4-BAFC-4ED98FD6191E}" destId="{D97D8DEB-7810-A445-A9CE-294473BB0618}" srcOrd="0" destOrd="0" presId="urn:microsoft.com/office/officeart/2005/8/layout/hierarchy1"/>
    <dgm:cxn modelId="{39D68474-0816-2040-9A3F-358B17764A93}" type="presOf" srcId="{3CC99679-D1EA-4A3F-BA19-DD5B233D94C7}" destId="{32217E4E-C0A7-AD46-A7D4-3E87F119D05E}" srcOrd="0" destOrd="0" presId="urn:microsoft.com/office/officeart/2005/8/layout/hierarchy1"/>
    <dgm:cxn modelId="{96EF5781-0F70-794D-9FDD-C4BC86589862}" type="presOf" srcId="{09186D45-91B6-4385-AF40-D4DD96AC0582}" destId="{623FBAB0-3839-354E-ADFC-FD4F1B8D585F}" srcOrd="0" destOrd="0" presId="urn:microsoft.com/office/officeart/2005/8/layout/hierarchy1"/>
    <dgm:cxn modelId="{1CF64696-1175-6A4C-A050-6C3106707812}" type="presOf" srcId="{37CCBD3C-6A07-4793-B6A2-60B2DD4A3BD3}" destId="{6E96832C-0ED7-E34A-A117-0EAEEF637F9F}" srcOrd="0" destOrd="0" presId="urn:microsoft.com/office/officeart/2005/8/layout/hierarchy1"/>
    <dgm:cxn modelId="{E8C25DCC-C8B0-46D6-9EA6-FC06670D67F0}" srcId="{140E035C-10EB-47C0-ADB0-AB504125EC52}" destId="{37CCBD3C-6A07-4793-B6A2-60B2DD4A3BD3}" srcOrd="0" destOrd="0" parTransId="{EAD65282-15A8-42B3-851F-643F41650172}" sibTransId="{905814E1-E25D-41BC-968C-BB4158B532CE}"/>
    <dgm:cxn modelId="{3629A3BC-2083-1548-8A7C-F8722289378D}" type="presParOf" srcId="{0ECC6340-26EB-DA40-A0E0-E4068E4D3787}" destId="{81A2CC3D-520D-214D-A9D9-A7446BB05950}" srcOrd="0" destOrd="0" presId="urn:microsoft.com/office/officeart/2005/8/layout/hierarchy1"/>
    <dgm:cxn modelId="{77C9544F-AB04-C841-B973-688125970EB3}" type="presParOf" srcId="{81A2CC3D-520D-214D-A9D9-A7446BB05950}" destId="{72EE7EE1-96B9-6843-BA46-9BDE239D550E}" srcOrd="0" destOrd="0" presId="urn:microsoft.com/office/officeart/2005/8/layout/hierarchy1"/>
    <dgm:cxn modelId="{ACD023AA-A420-BE4F-A18A-AD78A3DC839D}" type="presParOf" srcId="{72EE7EE1-96B9-6843-BA46-9BDE239D550E}" destId="{F5574255-47B5-414F-8A59-0A804473A757}" srcOrd="0" destOrd="0" presId="urn:microsoft.com/office/officeart/2005/8/layout/hierarchy1"/>
    <dgm:cxn modelId="{EC207141-9D7A-804A-9103-2D152E62672D}" type="presParOf" srcId="{72EE7EE1-96B9-6843-BA46-9BDE239D550E}" destId="{6E96832C-0ED7-E34A-A117-0EAEEF637F9F}" srcOrd="1" destOrd="0" presId="urn:microsoft.com/office/officeart/2005/8/layout/hierarchy1"/>
    <dgm:cxn modelId="{8EA57C7D-673D-E649-8B86-FE1CE4D4ADE8}" type="presParOf" srcId="{81A2CC3D-520D-214D-A9D9-A7446BB05950}" destId="{F35F8899-E32D-7E49-AD87-A3D27C28DCD7}" srcOrd="1" destOrd="0" presId="urn:microsoft.com/office/officeart/2005/8/layout/hierarchy1"/>
    <dgm:cxn modelId="{2CC76639-08BF-5B4A-929E-2DEF2C283091}" type="presParOf" srcId="{F35F8899-E32D-7E49-AD87-A3D27C28DCD7}" destId="{D97D8DEB-7810-A445-A9CE-294473BB0618}" srcOrd="0" destOrd="0" presId="urn:microsoft.com/office/officeart/2005/8/layout/hierarchy1"/>
    <dgm:cxn modelId="{451F3A9A-09F3-854C-9015-816BAA4DBBCF}" type="presParOf" srcId="{F35F8899-E32D-7E49-AD87-A3D27C28DCD7}" destId="{9B4A89FB-BE62-F944-A96A-CB156F4E0061}" srcOrd="1" destOrd="0" presId="urn:microsoft.com/office/officeart/2005/8/layout/hierarchy1"/>
    <dgm:cxn modelId="{8D9A7F4E-8D9B-FD45-A39F-8D66A6A06219}" type="presParOf" srcId="{9B4A89FB-BE62-F944-A96A-CB156F4E0061}" destId="{020C9D96-8AD3-9D4F-BFE3-56FC842B4E32}" srcOrd="0" destOrd="0" presId="urn:microsoft.com/office/officeart/2005/8/layout/hierarchy1"/>
    <dgm:cxn modelId="{7D66E497-DA2A-744E-873E-47A8E06D023F}" type="presParOf" srcId="{020C9D96-8AD3-9D4F-BFE3-56FC842B4E32}" destId="{2F1B9269-F946-DB46-A0B1-1497E6AC3000}" srcOrd="0" destOrd="0" presId="urn:microsoft.com/office/officeart/2005/8/layout/hierarchy1"/>
    <dgm:cxn modelId="{17F2CE81-C0DA-F945-A0BD-89110678CC49}" type="presParOf" srcId="{020C9D96-8AD3-9D4F-BFE3-56FC842B4E32}" destId="{A8E818F4-2418-564A-AE60-8E5934B17121}" srcOrd="1" destOrd="0" presId="urn:microsoft.com/office/officeart/2005/8/layout/hierarchy1"/>
    <dgm:cxn modelId="{6CDF474C-7CD1-F440-AE42-626AF2E2E157}" type="presParOf" srcId="{9B4A89FB-BE62-F944-A96A-CB156F4E0061}" destId="{9172B8C7-957E-034E-8A3F-A6C46039700D}" srcOrd="1" destOrd="0" presId="urn:microsoft.com/office/officeart/2005/8/layout/hierarchy1"/>
    <dgm:cxn modelId="{9646773E-0692-5F4A-9CF6-368801E3E565}" type="presParOf" srcId="{F35F8899-E32D-7E49-AD87-A3D27C28DCD7}" destId="{32217E4E-C0A7-AD46-A7D4-3E87F119D05E}" srcOrd="2" destOrd="0" presId="urn:microsoft.com/office/officeart/2005/8/layout/hierarchy1"/>
    <dgm:cxn modelId="{BCEA387D-3B64-C749-9375-340C67C88C35}" type="presParOf" srcId="{F35F8899-E32D-7E49-AD87-A3D27C28DCD7}" destId="{990FF97A-C2B2-1342-A274-E7EBD70A6C86}" srcOrd="3" destOrd="0" presId="urn:microsoft.com/office/officeart/2005/8/layout/hierarchy1"/>
    <dgm:cxn modelId="{34A3BB8F-E3F7-2C48-8F4F-525C03B2982B}" type="presParOf" srcId="{990FF97A-C2B2-1342-A274-E7EBD70A6C86}" destId="{7179D823-B95B-C94F-8480-C6EA065B8BD7}" srcOrd="0" destOrd="0" presId="urn:microsoft.com/office/officeart/2005/8/layout/hierarchy1"/>
    <dgm:cxn modelId="{C4798A48-D261-1447-8971-1642CA048EFF}" type="presParOf" srcId="{7179D823-B95B-C94F-8480-C6EA065B8BD7}" destId="{208851B5-30FC-F74B-8B62-140C0604B1CE}" srcOrd="0" destOrd="0" presId="urn:microsoft.com/office/officeart/2005/8/layout/hierarchy1"/>
    <dgm:cxn modelId="{463C625B-CD11-544B-AFB7-62EEEEB45A12}" type="presParOf" srcId="{7179D823-B95B-C94F-8480-C6EA065B8BD7}" destId="{623FBAB0-3839-354E-ADFC-FD4F1B8D585F}" srcOrd="1" destOrd="0" presId="urn:microsoft.com/office/officeart/2005/8/layout/hierarchy1"/>
    <dgm:cxn modelId="{6B49B82E-5E67-6A49-9E67-3B490CECEBFB}" type="presParOf" srcId="{990FF97A-C2B2-1342-A274-E7EBD70A6C86}" destId="{6C24492F-F8E7-3A4A-960B-382CEB92C32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63F00A8-086C-4BEE-A7A9-AB4141ED05B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02AAA19A-3D88-409C-8886-1119487343D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Gives donors an opportunity to get a feel for the campaign and hear directly from the candidate</a:t>
          </a:r>
        </a:p>
      </dgm:t>
    </dgm:pt>
    <dgm:pt modelId="{34D1F6BB-3A1C-41C0-A27C-6A0B2F8E6C13}" type="parTrans" cxnId="{6441D499-3DF5-495F-A4AF-7C5FF2D42704}">
      <dgm:prSet/>
      <dgm:spPr/>
      <dgm:t>
        <a:bodyPr/>
        <a:lstStyle/>
        <a:p>
          <a:endParaRPr lang="en-US"/>
        </a:p>
      </dgm:t>
    </dgm:pt>
    <dgm:pt modelId="{D22AB07B-6A71-4C36-84CD-E48AECC94634}" type="sibTrans" cxnId="{6441D499-3DF5-495F-A4AF-7C5FF2D42704}">
      <dgm:prSet/>
      <dgm:spPr/>
      <dgm:t>
        <a:bodyPr/>
        <a:lstStyle/>
        <a:p>
          <a:endParaRPr lang="en-US"/>
        </a:p>
      </dgm:t>
    </dgm:pt>
    <dgm:pt modelId="{B4E1E901-E5EA-424D-B05F-34CAD272FE2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Opportunity to meet new people and raise money</a:t>
          </a:r>
        </a:p>
      </dgm:t>
    </dgm:pt>
    <dgm:pt modelId="{051DA19D-7A8B-4425-B252-2EC2D9F98B7F}" type="parTrans" cxnId="{B6BD15D6-30E7-4659-8844-3115C7402DBB}">
      <dgm:prSet/>
      <dgm:spPr/>
      <dgm:t>
        <a:bodyPr/>
        <a:lstStyle/>
        <a:p>
          <a:endParaRPr lang="en-US"/>
        </a:p>
      </dgm:t>
    </dgm:pt>
    <dgm:pt modelId="{5C723BCC-B026-4737-8B57-F4B7DD64A752}" type="sibTrans" cxnId="{B6BD15D6-30E7-4659-8844-3115C7402DBB}">
      <dgm:prSet/>
      <dgm:spPr/>
      <dgm:t>
        <a:bodyPr/>
        <a:lstStyle/>
        <a:p>
          <a:endParaRPr lang="en-US"/>
        </a:p>
      </dgm:t>
    </dgm:pt>
    <dgm:pt modelId="{B63609DB-8CE5-485A-AA38-990D2AFECD4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Builds momentum</a:t>
          </a:r>
        </a:p>
      </dgm:t>
    </dgm:pt>
    <dgm:pt modelId="{1DFB4358-EDB7-453E-B20C-1E7FCDB8E22C}" type="parTrans" cxnId="{ED9EA34A-B4F4-47EB-BC44-545983BF335C}">
      <dgm:prSet/>
      <dgm:spPr/>
      <dgm:t>
        <a:bodyPr/>
        <a:lstStyle/>
        <a:p>
          <a:endParaRPr lang="en-US"/>
        </a:p>
      </dgm:t>
    </dgm:pt>
    <dgm:pt modelId="{9A1E89ED-8D16-4723-BF74-6B5F08687F03}" type="sibTrans" cxnId="{ED9EA34A-B4F4-47EB-BC44-545983BF335C}">
      <dgm:prSet/>
      <dgm:spPr/>
      <dgm:t>
        <a:bodyPr/>
        <a:lstStyle/>
        <a:p>
          <a:endParaRPr lang="en-US"/>
        </a:p>
      </dgm:t>
    </dgm:pt>
    <dgm:pt modelId="{69A95F4E-55E7-4A74-BC91-E902B61B31C1}" type="pres">
      <dgm:prSet presAssocID="{263F00A8-086C-4BEE-A7A9-AB4141ED05BD}" presName="root" presStyleCnt="0">
        <dgm:presLayoutVars>
          <dgm:dir/>
          <dgm:resizeHandles val="exact"/>
        </dgm:presLayoutVars>
      </dgm:prSet>
      <dgm:spPr/>
    </dgm:pt>
    <dgm:pt modelId="{B370371D-14C4-4C8D-A9A0-E6200D629FE8}" type="pres">
      <dgm:prSet presAssocID="{02AAA19A-3D88-409C-8886-1119487343D8}" presName="compNode" presStyleCnt="0"/>
      <dgm:spPr/>
    </dgm:pt>
    <dgm:pt modelId="{67B6A9DD-FA07-436D-A798-D1B19C168B6E}" type="pres">
      <dgm:prSet presAssocID="{02AAA19A-3D88-409C-8886-1119487343D8}" presName="bgRect" presStyleLbl="bgShp" presStyleIdx="0" presStyleCnt="3"/>
      <dgm:spPr/>
    </dgm:pt>
    <dgm:pt modelId="{53F16E2C-E5F6-4DC6-9F57-00A5CC3C095D}" type="pres">
      <dgm:prSet presAssocID="{02AAA19A-3D88-409C-8886-1119487343D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gaphone"/>
        </a:ext>
      </dgm:extLst>
    </dgm:pt>
    <dgm:pt modelId="{518BF16A-6E4E-4615-B5F3-BC73D7CDE11D}" type="pres">
      <dgm:prSet presAssocID="{02AAA19A-3D88-409C-8886-1119487343D8}" presName="spaceRect" presStyleCnt="0"/>
      <dgm:spPr/>
    </dgm:pt>
    <dgm:pt modelId="{F42EA193-CD5E-4226-8F5D-F03A4F990EEB}" type="pres">
      <dgm:prSet presAssocID="{02AAA19A-3D88-409C-8886-1119487343D8}" presName="parTx" presStyleLbl="revTx" presStyleIdx="0" presStyleCnt="3">
        <dgm:presLayoutVars>
          <dgm:chMax val="0"/>
          <dgm:chPref val="0"/>
        </dgm:presLayoutVars>
      </dgm:prSet>
      <dgm:spPr/>
    </dgm:pt>
    <dgm:pt modelId="{6D03AF96-2C5A-4BBA-A475-7D40E15054AF}" type="pres">
      <dgm:prSet presAssocID="{D22AB07B-6A71-4C36-84CD-E48AECC94634}" presName="sibTrans" presStyleCnt="0"/>
      <dgm:spPr/>
    </dgm:pt>
    <dgm:pt modelId="{99E6199A-4B35-4DAA-94C2-F7E71DAC66D4}" type="pres">
      <dgm:prSet presAssocID="{B4E1E901-E5EA-424D-B05F-34CAD272FE2E}" presName="compNode" presStyleCnt="0"/>
      <dgm:spPr/>
    </dgm:pt>
    <dgm:pt modelId="{320C0309-0CD2-46E8-B50E-28FB456D62C9}" type="pres">
      <dgm:prSet presAssocID="{B4E1E901-E5EA-424D-B05F-34CAD272FE2E}" presName="bgRect" presStyleLbl="bgShp" presStyleIdx="1" presStyleCnt="3"/>
      <dgm:spPr/>
    </dgm:pt>
    <dgm:pt modelId="{46F80625-6D42-4412-90D9-E8234C57CACE}" type="pres">
      <dgm:prSet presAssocID="{B4E1E901-E5EA-424D-B05F-34CAD272FE2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9567D5C0-AC03-4121-8FDA-1F0605497850}" type="pres">
      <dgm:prSet presAssocID="{B4E1E901-E5EA-424D-B05F-34CAD272FE2E}" presName="spaceRect" presStyleCnt="0"/>
      <dgm:spPr/>
    </dgm:pt>
    <dgm:pt modelId="{4F02FF69-F443-4749-A8E5-F3197B3FB44B}" type="pres">
      <dgm:prSet presAssocID="{B4E1E901-E5EA-424D-B05F-34CAD272FE2E}" presName="parTx" presStyleLbl="revTx" presStyleIdx="1" presStyleCnt="3">
        <dgm:presLayoutVars>
          <dgm:chMax val="0"/>
          <dgm:chPref val="0"/>
        </dgm:presLayoutVars>
      </dgm:prSet>
      <dgm:spPr/>
    </dgm:pt>
    <dgm:pt modelId="{084AB258-2F6F-4135-B4AE-11BE9B5FC34B}" type="pres">
      <dgm:prSet presAssocID="{5C723BCC-B026-4737-8B57-F4B7DD64A752}" presName="sibTrans" presStyleCnt="0"/>
      <dgm:spPr/>
    </dgm:pt>
    <dgm:pt modelId="{696ED08F-209A-41B5-BBE7-C57D9D5D5685}" type="pres">
      <dgm:prSet presAssocID="{B63609DB-8CE5-485A-AA38-990D2AFECD4C}" presName="compNode" presStyleCnt="0"/>
      <dgm:spPr/>
    </dgm:pt>
    <dgm:pt modelId="{A3A4B00B-091A-4FC8-B991-9FD493B3CE3B}" type="pres">
      <dgm:prSet presAssocID="{B63609DB-8CE5-485A-AA38-990D2AFECD4C}" presName="bgRect" presStyleLbl="bgShp" presStyleIdx="2" presStyleCnt="3"/>
      <dgm:spPr/>
    </dgm:pt>
    <dgm:pt modelId="{8699B0E8-45DD-4F3D-A890-00E21AD6A6CD}" type="pres">
      <dgm:prSet presAssocID="{B63609DB-8CE5-485A-AA38-990D2AFECD4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47F5D41A-ED7C-4A18-960D-29B4B7928C58}" type="pres">
      <dgm:prSet presAssocID="{B63609DB-8CE5-485A-AA38-990D2AFECD4C}" presName="spaceRect" presStyleCnt="0"/>
      <dgm:spPr/>
    </dgm:pt>
    <dgm:pt modelId="{D88B63A8-6D42-4BAC-9ED6-7E67C1D1E8FF}" type="pres">
      <dgm:prSet presAssocID="{B63609DB-8CE5-485A-AA38-990D2AFECD4C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4FFD8825-7383-46FA-BA53-344BC578C586}" type="presOf" srcId="{B63609DB-8CE5-485A-AA38-990D2AFECD4C}" destId="{D88B63A8-6D42-4BAC-9ED6-7E67C1D1E8FF}" srcOrd="0" destOrd="0" presId="urn:microsoft.com/office/officeart/2018/2/layout/IconVerticalSolidList"/>
    <dgm:cxn modelId="{ED9EA34A-B4F4-47EB-BC44-545983BF335C}" srcId="{263F00A8-086C-4BEE-A7A9-AB4141ED05BD}" destId="{B63609DB-8CE5-485A-AA38-990D2AFECD4C}" srcOrd="2" destOrd="0" parTransId="{1DFB4358-EDB7-453E-B20C-1E7FCDB8E22C}" sibTransId="{9A1E89ED-8D16-4723-BF74-6B5F08687F03}"/>
    <dgm:cxn modelId="{EBC8D054-433C-401B-8D80-5A0302481D7B}" type="presOf" srcId="{B4E1E901-E5EA-424D-B05F-34CAD272FE2E}" destId="{4F02FF69-F443-4749-A8E5-F3197B3FB44B}" srcOrd="0" destOrd="0" presId="urn:microsoft.com/office/officeart/2018/2/layout/IconVerticalSolidList"/>
    <dgm:cxn modelId="{59BDA07D-DE2B-4D3F-8241-E354D4389DD3}" type="presOf" srcId="{263F00A8-086C-4BEE-A7A9-AB4141ED05BD}" destId="{69A95F4E-55E7-4A74-BC91-E902B61B31C1}" srcOrd="0" destOrd="0" presId="urn:microsoft.com/office/officeart/2018/2/layout/IconVerticalSolidList"/>
    <dgm:cxn modelId="{6441D499-3DF5-495F-A4AF-7C5FF2D42704}" srcId="{263F00A8-086C-4BEE-A7A9-AB4141ED05BD}" destId="{02AAA19A-3D88-409C-8886-1119487343D8}" srcOrd="0" destOrd="0" parTransId="{34D1F6BB-3A1C-41C0-A27C-6A0B2F8E6C13}" sibTransId="{D22AB07B-6A71-4C36-84CD-E48AECC94634}"/>
    <dgm:cxn modelId="{B6BD15D6-30E7-4659-8844-3115C7402DBB}" srcId="{263F00A8-086C-4BEE-A7A9-AB4141ED05BD}" destId="{B4E1E901-E5EA-424D-B05F-34CAD272FE2E}" srcOrd="1" destOrd="0" parTransId="{051DA19D-7A8B-4425-B252-2EC2D9F98B7F}" sibTransId="{5C723BCC-B026-4737-8B57-F4B7DD64A752}"/>
    <dgm:cxn modelId="{337F86DB-CD8A-403C-BCF8-6C03AA96CD8D}" type="presOf" srcId="{02AAA19A-3D88-409C-8886-1119487343D8}" destId="{F42EA193-CD5E-4226-8F5D-F03A4F990EEB}" srcOrd="0" destOrd="0" presId="urn:microsoft.com/office/officeart/2018/2/layout/IconVerticalSolidList"/>
    <dgm:cxn modelId="{4EF49B25-CB1B-4BD3-8ABE-1D2806A32ED2}" type="presParOf" srcId="{69A95F4E-55E7-4A74-BC91-E902B61B31C1}" destId="{B370371D-14C4-4C8D-A9A0-E6200D629FE8}" srcOrd="0" destOrd="0" presId="urn:microsoft.com/office/officeart/2018/2/layout/IconVerticalSolidList"/>
    <dgm:cxn modelId="{F1C037BF-53DB-4D7D-9389-194707899AF6}" type="presParOf" srcId="{B370371D-14C4-4C8D-A9A0-E6200D629FE8}" destId="{67B6A9DD-FA07-436D-A798-D1B19C168B6E}" srcOrd="0" destOrd="0" presId="urn:microsoft.com/office/officeart/2018/2/layout/IconVerticalSolidList"/>
    <dgm:cxn modelId="{9E573DC4-D5E7-49B3-BD31-1882F0308D54}" type="presParOf" srcId="{B370371D-14C4-4C8D-A9A0-E6200D629FE8}" destId="{53F16E2C-E5F6-4DC6-9F57-00A5CC3C095D}" srcOrd="1" destOrd="0" presId="urn:microsoft.com/office/officeart/2018/2/layout/IconVerticalSolidList"/>
    <dgm:cxn modelId="{8D75B165-A793-46AE-AE5D-9CE15D774EC8}" type="presParOf" srcId="{B370371D-14C4-4C8D-A9A0-E6200D629FE8}" destId="{518BF16A-6E4E-4615-B5F3-BC73D7CDE11D}" srcOrd="2" destOrd="0" presId="urn:microsoft.com/office/officeart/2018/2/layout/IconVerticalSolidList"/>
    <dgm:cxn modelId="{DFF9E2E8-71A1-46C2-AE08-819D5C83B14C}" type="presParOf" srcId="{B370371D-14C4-4C8D-A9A0-E6200D629FE8}" destId="{F42EA193-CD5E-4226-8F5D-F03A4F990EEB}" srcOrd="3" destOrd="0" presId="urn:microsoft.com/office/officeart/2018/2/layout/IconVerticalSolidList"/>
    <dgm:cxn modelId="{9C57DD65-9937-4EE1-8D03-F4AE832C2CDF}" type="presParOf" srcId="{69A95F4E-55E7-4A74-BC91-E902B61B31C1}" destId="{6D03AF96-2C5A-4BBA-A475-7D40E15054AF}" srcOrd="1" destOrd="0" presId="urn:microsoft.com/office/officeart/2018/2/layout/IconVerticalSolidList"/>
    <dgm:cxn modelId="{A3943238-301F-4746-B91F-3014B90074C1}" type="presParOf" srcId="{69A95F4E-55E7-4A74-BC91-E902B61B31C1}" destId="{99E6199A-4B35-4DAA-94C2-F7E71DAC66D4}" srcOrd="2" destOrd="0" presId="urn:microsoft.com/office/officeart/2018/2/layout/IconVerticalSolidList"/>
    <dgm:cxn modelId="{51F658D3-7612-4791-A68B-9F8E8D34705F}" type="presParOf" srcId="{99E6199A-4B35-4DAA-94C2-F7E71DAC66D4}" destId="{320C0309-0CD2-46E8-B50E-28FB456D62C9}" srcOrd="0" destOrd="0" presId="urn:microsoft.com/office/officeart/2018/2/layout/IconVerticalSolidList"/>
    <dgm:cxn modelId="{4FFA9845-BF26-44FA-A553-397006672B7A}" type="presParOf" srcId="{99E6199A-4B35-4DAA-94C2-F7E71DAC66D4}" destId="{46F80625-6D42-4412-90D9-E8234C57CACE}" srcOrd="1" destOrd="0" presId="urn:microsoft.com/office/officeart/2018/2/layout/IconVerticalSolidList"/>
    <dgm:cxn modelId="{04D42594-0E87-4CA9-9675-564EB2446A18}" type="presParOf" srcId="{99E6199A-4B35-4DAA-94C2-F7E71DAC66D4}" destId="{9567D5C0-AC03-4121-8FDA-1F0605497850}" srcOrd="2" destOrd="0" presId="urn:microsoft.com/office/officeart/2018/2/layout/IconVerticalSolidList"/>
    <dgm:cxn modelId="{FA4F773B-4CC4-4A11-9DD8-BD3F16D9598C}" type="presParOf" srcId="{99E6199A-4B35-4DAA-94C2-F7E71DAC66D4}" destId="{4F02FF69-F443-4749-A8E5-F3197B3FB44B}" srcOrd="3" destOrd="0" presId="urn:microsoft.com/office/officeart/2018/2/layout/IconVerticalSolidList"/>
    <dgm:cxn modelId="{9C266F82-5FE6-473C-80EB-BC8D653406BB}" type="presParOf" srcId="{69A95F4E-55E7-4A74-BC91-E902B61B31C1}" destId="{084AB258-2F6F-4135-B4AE-11BE9B5FC34B}" srcOrd="3" destOrd="0" presId="urn:microsoft.com/office/officeart/2018/2/layout/IconVerticalSolidList"/>
    <dgm:cxn modelId="{3D550FEC-D928-4E0E-9DF5-FF0A85891FAF}" type="presParOf" srcId="{69A95F4E-55E7-4A74-BC91-E902B61B31C1}" destId="{696ED08F-209A-41B5-BBE7-C57D9D5D5685}" srcOrd="4" destOrd="0" presId="urn:microsoft.com/office/officeart/2018/2/layout/IconVerticalSolidList"/>
    <dgm:cxn modelId="{D0C13023-DDAA-4CEC-9799-E8CCBD2C99B5}" type="presParOf" srcId="{696ED08F-209A-41B5-BBE7-C57D9D5D5685}" destId="{A3A4B00B-091A-4FC8-B991-9FD493B3CE3B}" srcOrd="0" destOrd="0" presId="urn:microsoft.com/office/officeart/2018/2/layout/IconVerticalSolidList"/>
    <dgm:cxn modelId="{75357AF6-0779-40EA-B34C-89FE26123770}" type="presParOf" srcId="{696ED08F-209A-41B5-BBE7-C57D9D5D5685}" destId="{8699B0E8-45DD-4F3D-A890-00E21AD6A6CD}" srcOrd="1" destOrd="0" presId="urn:microsoft.com/office/officeart/2018/2/layout/IconVerticalSolidList"/>
    <dgm:cxn modelId="{467C57EA-0B70-4865-BA99-B1AB3DDFA06F}" type="presParOf" srcId="{696ED08F-209A-41B5-BBE7-C57D9D5D5685}" destId="{47F5D41A-ED7C-4A18-960D-29B4B7928C58}" srcOrd="2" destOrd="0" presId="urn:microsoft.com/office/officeart/2018/2/layout/IconVerticalSolidList"/>
    <dgm:cxn modelId="{911CBEFE-6F28-4A73-8CA2-F922CC7D27B8}" type="presParOf" srcId="{696ED08F-209A-41B5-BBE7-C57D9D5D5685}" destId="{D88B63A8-6D42-4BAC-9ED6-7E67C1D1E8F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0F40B21-2DC9-4CAC-A192-7D3487201C45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07C9745D-27FF-45DD-9534-F8CA4346FE2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aseline="0"/>
            <a:t>Thank your donors for their ongoing support</a:t>
          </a:r>
          <a:endParaRPr lang="en-US"/>
        </a:p>
      </dgm:t>
    </dgm:pt>
    <dgm:pt modelId="{CD29E613-750E-4DE8-A29D-1CB017EAB5D6}" type="parTrans" cxnId="{7F0E48FC-1F46-43BB-845C-94876DEC8702}">
      <dgm:prSet/>
      <dgm:spPr/>
      <dgm:t>
        <a:bodyPr/>
        <a:lstStyle/>
        <a:p>
          <a:endParaRPr lang="en-US"/>
        </a:p>
      </dgm:t>
    </dgm:pt>
    <dgm:pt modelId="{79F9D828-2622-418E-8B9C-2174F20C269C}" type="sibTrans" cxnId="{7F0E48FC-1F46-43BB-845C-94876DEC8702}">
      <dgm:prSet/>
      <dgm:spPr/>
      <dgm:t>
        <a:bodyPr/>
        <a:lstStyle/>
        <a:p>
          <a:endParaRPr lang="en-US"/>
        </a:p>
      </dgm:t>
    </dgm:pt>
    <dgm:pt modelId="{7E86461F-7727-433B-9B7B-8C95619587C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aseline="0"/>
            <a:t>Your best donors are those who have already given.  They are personally invested in your success.</a:t>
          </a:r>
          <a:endParaRPr lang="en-US"/>
        </a:p>
      </dgm:t>
    </dgm:pt>
    <dgm:pt modelId="{EB55DA98-BEAA-49D5-8231-68F352D9E52D}" type="parTrans" cxnId="{0263A713-50C6-43B6-B152-3F2CFC368E04}">
      <dgm:prSet/>
      <dgm:spPr/>
      <dgm:t>
        <a:bodyPr/>
        <a:lstStyle/>
        <a:p>
          <a:endParaRPr lang="en-US"/>
        </a:p>
      </dgm:t>
    </dgm:pt>
    <dgm:pt modelId="{2071D0A0-D69D-4845-BC2D-AD0B322B90CE}" type="sibTrans" cxnId="{0263A713-50C6-43B6-B152-3F2CFC368E04}">
      <dgm:prSet/>
      <dgm:spPr/>
      <dgm:t>
        <a:bodyPr/>
        <a:lstStyle/>
        <a:p>
          <a:endParaRPr lang="en-US"/>
        </a:p>
      </dgm:t>
    </dgm:pt>
    <dgm:pt modelId="{B77405FE-CEDF-4BB7-ADC1-98D1167FB02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aseline="0"/>
            <a:t>There is nothing wrong with asking for money again.</a:t>
          </a:r>
          <a:endParaRPr lang="en-US"/>
        </a:p>
      </dgm:t>
    </dgm:pt>
    <dgm:pt modelId="{814F1FD0-24C2-4FCF-8CEB-3C16F7F12B45}" type="parTrans" cxnId="{562EAEC0-BE1F-437C-8155-13298629F4BE}">
      <dgm:prSet/>
      <dgm:spPr/>
      <dgm:t>
        <a:bodyPr/>
        <a:lstStyle/>
        <a:p>
          <a:endParaRPr lang="en-US"/>
        </a:p>
      </dgm:t>
    </dgm:pt>
    <dgm:pt modelId="{03361781-3F7A-422E-99D3-EE0A32ECB945}" type="sibTrans" cxnId="{562EAEC0-BE1F-437C-8155-13298629F4BE}">
      <dgm:prSet/>
      <dgm:spPr/>
      <dgm:t>
        <a:bodyPr/>
        <a:lstStyle/>
        <a:p>
          <a:endParaRPr lang="en-US"/>
        </a:p>
      </dgm:t>
    </dgm:pt>
    <dgm:pt modelId="{56FFD73C-C63B-4A3B-B4AD-874559089722}" type="pres">
      <dgm:prSet presAssocID="{30F40B21-2DC9-4CAC-A192-7D3487201C45}" presName="root" presStyleCnt="0">
        <dgm:presLayoutVars>
          <dgm:dir/>
          <dgm:resizeHandles val="exact"/>
        </dgm:presLayoutVars>
      </dgm:prSet>
      <dgm:spPr/>
    </dgm:pt>
    <dgm:pt modelId="{0C248E52-AA46-498E-A421-14FE204B2FC4}" type="pres">
      <dgm:prSet presAssocID="{07C9745D-27FF-45DD-9534-F8CA4346FE21}" presName="compNode" presStyleCnt="0"/>
      <dgm:spPr/>
    </dgm:pt>
    <dgm:pt modelId="{3CD4DA39-A99F-4974-B531-7DF10487FFF3}" type="pres">
      <dgm:prSet presAssocID="{07C9745D-27FF-45DD-9534-F8CA4346FE2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E915E34F-51B3-4E59-9B0E-CB489501F65D}" type="pres">
      <dgm:prSet presAssocID="{07C9745D-27FF-45DD-9534-F8CA4346FE21}" presName="spaceRect" presStyleCnt="0"/>
      <dgm:spPr/>
    </dgm:pt>
    <dgm:pt modelId="{C874DD6F-6DBE-49BD-B265-C3843517E5EA}" type="pres">
      <dgm:prSet presAssocID="{07C9745D-27FF-45DD-9534-F8CA4346FE21}" presName="textRect" presStyleLbl="revTx" presStyleIdx="0" presStyleCnt="3">
        <dgm:presLayoutVars>
          <dgm:chMax val="1"/>
          <dgm:chPref val="1"/>
        </dgm:presLayoutVars>
      </dgm:prSet>
      <dgm:spPr/>
    </dgm:pt>
    <dgm:pt modelId="{2A795A6C-4320-4DC4-8104-E8C21EE000DB}" type="pres">
      <dgm:prSet presAssocID="{79F9D828-2622-418E-8B9C-2174F20C269C}" presName="sibTrans" presStyleCnt="0"/>
      <dgm:spPr/>
    </dgm:pt>
    <dgm:pt modelId="{AC8DE63F-B992-4714-A08A-FCD7A0F5185E}" type="pres">
      <dgm:prSet presAssocID="{7E86461F-7727-433B-9B7B-8C95619587C7}" presName="compNode" presStyleCnt="0"/>
      <dgm:spPr/>
    </dgm:pt>
    <dgm:pt modelId="{77D0037A-3C9A-4C64-8C8D-CC6FA2B63526}" type="pres">
      <dgm:prSet presAssocID="{7E86461F-7727-433B-9B7B-8C95619587C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36AC5527-5DB1-4978-BEF6-6F45558EAFFA}" type="pres">
      <dgm:prSet presAssocID="{7E86461F-7727-433B-9B7B-8C95619587C7}" presName="spaceRect" presStyleCnt="0"/>
      <dgm:spPr/>
    </dgm:pt>
    <dgm:pt modelId="{2D5D5EB9-41FD-40F1-B3F8-D2BC82FB27E3}" type="pres">
      <dgm:prSet presAssocID="{7E86461F-7727-433B-9B7B-8C95619587C7}" presName="textRect" presStyleLbl="revTx" presStyleIdx="1" presStyleCnt="3">
        <dgm:presLayoutVars>
          <dgm:chMax val="1"/>
          <dgm:chPref val="1"/>
        </dgm:presLayoutVars>
      </dgm:prSet>
      <dgm:spPr/>
    </dgm:pt>
    <dgm:pt modelId="{3DF518DC-78CF-4BE0-B9F4-3A4309F0D6FF}" type="pres">
      <dgm:prSet presAssocID="{2071D0A0-D69D-4845-BC2D-AD0B322B90CE}" presName="sibTrans" presStyleCnt="0"/>
      <dgm:spPr/>
    </dgm:pt>
    <dgm:pt modelId="{8FE11E17-559E-49D7-A6C6-CD9446830216}" type="pres">
      <dgm:prSet presAssocID="{B77405FE-CEDF-4BB7-ADC1-98D1167FB02B}" presName="compNode" presStyleCnt="0"/>
      <dgm:spPr/>
    </dgm:pt>
    <dgm:pt modelId="{605A7930-44EB-41C7-8C9E-18CE995E8F9E}" type="pres">
      <dgm:prSet presAssocID="{B77405FE-CEDF-4BB7-ADC1-98D1167FB02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837F8E47-9823-4063-885F-90A11281FC71}" type="pres">
      <dgm:prSet presAssocID="{B77405FE-CEDF-4BB7-ADC1-98D1167FB02B}" presName="spaceRect" presStyleCnt="0"/>
      <dgm:spPr/>
    </dgm:pt>
    <dgm:pt modelId="{729F4C96-5F52-4421-9449-EC3BEB7E179B}" type="pres">
      <dgm:prSet presAssocID="{B77405FE-CEDF-4BB7-ADC1-98D1167FB02B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D87AC004-5F15-4C4F-B2A9-2B4AA31260A1}" type="presOf" srcId="{B77405FE-CEDF-4BB7-ADC1-98D1167FB02B}" destId="{729F4C96-5F52-4421-9449-EC3BEB7E179B}" srcOrd="0" destOrd="0" presId="urn:microsoft.com/office/officeart/2018/2/layout/IconLabelList"/>
    <dgm:cxn modelId="{0263A713-50C6-43B6-B152-3F2CFC368E04}" srcId="{30F40B21-2DC9-4CAC-A192-7D3487201C45}" destId="{7E86461F-7727-433B-9B7B-8C95619587C7}" srcOrd="1" destOrd="0" parTransId="{EB55DA98-BEAA-49D5-8231-68F352D9E52D}" sibTransId="{2071D0A0-D69D-4845-BC2D-AD0B322B90CE}"/>
    <dgm:cxn modelId="{E79C5F5D-24EF-E241-9781-689E396B7BEB}" type="presOf" srcId="{30F40B21-2DC9-4CAC-A192-7D3487201C45}" destId="{56FFD73C-C63B-4A3B-B4AD-874559089722}" srcOrd="0" destOrd="0" presId="urn:microsoft.com/office/officeart/2018/2/layout/IconLabelList"/>
    <dgm:cxn modelId="{3EE02D96-C50D-D149-87A9-DAFD15B3159D}" type="presOf" srcId="{07C9745D-27FF-45DD-9534-F8CA4346FE21}" destId="{C874DD6F-6DBE-49BD-B265-C3843517E5EA}" srcOrd="0" destOrd="0" presId="urn:microsoft.com/office/officeart/2018/2/layout/IconLabelList"/>
    <dgm:cxn modelId="{562EAEC0-BE1F-437C-8155-13298629F4BE}" srcId="{30F40B21-2DC9-4CAC-A192-7D3487201C45}" destId="{B77405FE-CEDF-4BB7-ADC1-98D1167FB02B}" srcOrd="2" destOrd="0" parTransId="{814F1FD0-24C2-4FCF-8CEB-3C16F7F12B45}" sibTransId="{03361781-3F7A-422E-99D3-EE0A32ECB945}"/>
    <dgm:cxn modelId="{AF3C40C8-C303-824D-877C-066494F30BDD}" type="presOf" srcId="{7E86461F-7727-433B-9B7B-8C95619587C7}" destId="{2D5D5EB9-41FD-40F1-B3F8-D2BC82FB27E3}" srcOrd="0" destOrd="0" presId="urn:microsoft.com/office/officeart/2018/2/layout/IconLabelList"/>
    <dgm:cxn modelId="{7F0E48FC-1F46-43BB-845C-94876DEC8702}" srcId="{30F40B21-2DC9-4CAC-A192-7D3487201C45}" destId="{07C9745D-27FF-45DD-9534-F8CA4346FE21}" srcOrd="0" destOrd="0" parTransId="{CD29E613-750E-4DE8-A29D-1CB017EAB5D6}" sibTransId="{79F9D828-2622-418E-8B9C-2174F20C269C}"/>
    <dgm:cxn modelId="{15278033-B615-7F4A-B9D1-391BED4656C3}" type="presParOf" srcId="{56FFD73C-C63B-4A3B-B4AD-874559089722}" destId="{0C248E52-AA46-498E-A421-14FE204B2FC4}" srcOrd="0" destOrd="0" presId="urn:microsoft.com/office/officeart/2018/2/layout/IconLabelList"/>
    <dgm:cxn modelId="{CE0ACC02-787C-9540-9AD1-0949221400BF}" type="presParOf" srcId="{0C248E52-AA46-498E-A421-14FE204B2FC4}" destId="{3CD4DA39-A99F-4974-B531-7DF10487FFF3}" srcOrd="0" destOrd="0" presId="urn:microsoft.com/office/officeart/2018/2/layout/IconLabelList"/>
    <dgm:cxn modelId="{748A3BB3-73F2-E74B-81C8-9B4705FC51E0}" type="presParOf" srcId="{0C248E52-AA46-498E-A421-14FE204B2FC4}" destId="{E915E34F-51B3-4E59-9B0E-CB489501F65D}" srcOrd="1" destOrd="0" presId="urn:microsoft.com/office/officeart/2018/2/layout/IconLabelList"/>
    <dgm:cxn modelId="{9A3B2F0A-5612-6549-9960-7BA43BB68579}" type="presParOf" srcId="{0C248E52-AA46-498E-A421-14FE204B2FC4}" destId="{C874DD6F-6DBE-49BD-B265-C3843517E5EA}" srcOrd="2" destOrd="0" presId="urn:microsoft.com/office/officeart/2018/2/layout/IconLabelList"/>
    <dgm:cxn modelId="{6E5B5242-7103-A246-B5A0-92473B0A6D28}" type="presParOf" srcId="{56FFD73C-C63B-4A3B-B4AD-874559089722}" destId="{2A795A6C-4320-4DC4-8104-E8C21EE000DB}" srcOrd="1" destOrd="0" presId="urn:microsoft.com/office/officeart/2018/2/layout/IconLabelList"/>
    <dgm:cxn modelId="{8566F8A1-88D5-B446-93C5-9B7209A933A5}" type="presParOf" srcId="{56FFD73C-C63B-4A3B-B4AD-874559089722}" destId="{AC8DE63F-B992-4714-A08A-FCD7A0F5185E}" srcOrd="2" destOrd="0" presId="urn:microsoft.com/office/officeart/2018/2/layout/IconLabelList"/>
    <dgm:cxn modelId="{D6CF9306-864C-6D4F-885D-46FE967D5464}" type="presParOf" srcId="{AC8DE63F-B992-4714-A08A-FCD7A0F5185E}" destId="{77D0037A-3C9A-4C64-8C8D-CC6FA2B63526}" srcOrd="0" destOrd="0" presId="urn:microsoft.com/office/officeart/2018/2/layout/IconLabelList"/>
    <dgm:cxn modelId="{39386485-5B87-8F42-9B10-56F0EFE6E7A9}" type="presParOf" srcId="{AC8DE63F-B992-4714-A08A-FCD7A0F5185E}" destId="{36AC5527-5DB1-4978-BEF6-6F45558EAFFA}" srcOrd="1" destOrd="0" presId="urn:microsoft.com/office/officeart/2018/2/layout/IconLabelList"/>
    <dgm:cxn modelId="{86AEEDE6-968F-C844-81D0-02C26334D6E9}" type="presParOf" srcId="{AC8DE63F-B992-4714-A08A-FCD7A0F5185E}" destId="{2D5D5EB9-41FD-40F1-B3F8-D2BC82FB27E3}" srcOrd="2" destOrd="0" presId="urn:microsoft.com/office/officeart/2018/2/layout/IconLabelList"/>
    <dgm:cxn modelId="{FF109772-F83B-0741-A794-0AA8D2284893}" type="presParOf" srcId="{56FFD73C-C63B-4A3B-B4AD-874559089722}" destId="{3DF518DC-78CF-4BE0-B9F4-3A4309F0D6FF}" srcOrd="3" destOrd="0" presId="urn:microsoft.com/office/officeart/2018/2/layout/IconLabelList"/>
    <dgm:cxn modelId="{F281A698-A564-FA48-97BB-A62FF98F413A}" type="presParOf" srcId="{56FFD73C-C63B-4A3B-B4AD-874559089722}" destId="{8FE11E17-559E-49D7-A6C6-CD9446830216}" srcOrd="4" destOrd="0" presId="urn:microsoft.com/office/officeart/2018/2/layout/IconLabelList"/>
    <dgm:cxn modelId="{35391F2B-017D-004A-8D8F-AC9B3AB58E4B}" type="presParOf" srcId="{8FE11E17-559E-49D7-A6C6-CD9446830216}" destId="{605A7930-44EB-41C7-8C9E-18CE995E8F9E}" srcOrd="0" destOrd="0" presId="urn:microsoft.com/office/officeart/2018/2/layout/IconLabelList"/>
    <dgm:cxn modelId="{31D98B81-142A-3843-93CE-1D7FEA0984C1}" type="presParOf" srcId="{8FE11E17-559E-49D7-A6C6-CD9446830216}" destId="{837F8E47-9823-4063-885F-90A11281FC71}" srcOrd="1" destOrd="0" presId="urn:microsoft.com/office/officeart/2018/2/layout/IconLabelList"/>
    <dgm:cxn modelId="{A9478C88-21A9-EF46-92E5-39F4883567BD}" type="presParOf" srcId="{8FE11E17-559E-49D7-A6C6-CD9446830216}" destId="{729F4C96-5F52-4421-9449-EC3BEB7E179B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AF56DBB-06A6-4038-B8D6-DEAE736658B7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D2F1A0E-181B-4234-81BD-0D66D6E38F65}">
      <dgm:prSet/>
      <dgm:spPr/>
      <dgm:t>
        <a:bodyPr/>
        <a:lstStyle/>
        <a:p>
          <a:r>
            <a:rPr lang="en-US" baseline="0"/>
            <a:t>Know who your prospective donors are.</a:t>
          </a:r>
          <a:endParaRPr lang="en-US"/>
        </a:p>
      </dgm:t>
    </dgm:pt>
    <dgm:pt modelId="{40A122E7-1BA9-44B3-88CC-218DC917F0F0}" type="parTrans" cxnId="{D8781BCA-C0AF-47B2-8864-C13E2CB9CCCF}">
      <dgm:prSet/>
      <dgm:spPr/>
      <dgm:t>
        <a:bodyPr/>
        <a:lstStyle/>
        <a:p>
          <a:endParaRPr lang="en-US"/>
        </a:p>
      </dgm:t>
    </dgm:pt>
    <dgm:pt modelId="{11911594-D261-4CCF-ADD5-0712CD20C97F}" type="sibTrans" cxnId="{D8781BCA-C0AF-47B2-8864-C13E2CB9CCCF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FF0D0CA1-E4F6-4C93-AC86-1D8877D3F29F}">
      <dgm:prSet/>
      <dgm:spPr/>
      <dgm:t>
        <a:bodyPr/>
        <a:lstStyle/>
        <a:p>
          <a:r>
            <a:rPr lang="en-US" baseline="0"/>
            <a:t>Understand what motivates them.</a:t>
          </a:r>
          <a:endParaRPr lang="en-US"/>
        </a:p>
      </dgm:t>
    </dgm:pt>
    <dgm:pt modelId="{DF85E4A3-44DF-4C9A-8E5E-4EA7BE20866D}" type="parTrans" cxnId="{5A75FDC0-531C-4FD9-8A2A-5E5CEB30EB52}">
      <dgm:prSet/>
      <dgm:spPr/>
      <dgm:t>
        <a:bodyPr/>
        <a:lstStyle/>
        <a:p>
          <a:endParaRPr lang="en-US"/>
        </a:p>
      </dgm:t>
    </dgm:pt>
    <dgm:pt modelId="{3C468533-24AD-4CE4-B60B-306F323DFBF8}" type="sibTrans" cxnId="{5A75FDC0-531C-4FD9-8A2A-5E5CEB30EB52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243017BA-F13C-41AC-B57C-7BBA3453A8AD}">
      <dgm:prSet/>
      <dgm:spPr/>
      <dgm:t>
        <a:bodyPr/>
        <a:lstStyle/>
        <a:p>
          <a:r>
            <a:rPr lang="en-US" baseline="0"/>
            <a:t>Open your mouth and ask.  The worst that can happen is they say no.</a:t>
          </a:r>
          <a:endParaRPr lang="en-US"/>
        </a:p>
      </dgm:t>
    </dgm:pt>
    <dgm:pt modelId="{29D973BC-68D6-4A68-A47B-CFE90CDE8838}" type="parTrans" cxnId="{02010304-0497-40A9-8A08-D8A3DA22A97F}">
      <dgm:prSet/>
      <dgm:spPr/>
      <dgm:t>
        <a:bodyPr/>
        <a:lstStyle/>
        <a:p>
          <a:endParaRPr lang="en-US"/>
        </a:p>
      </dgm:t>
    </dgm:pt>
    <dgm:pt modelId="{E454FA2A-37A5-4919-9D96-26609735E7DC}" type="sibTrans" cxnId="{02010304-0497-40A9-8A08-D8A3DA22A97F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3B60F547-E96E-E14A-9A43-1FFBEB8D7273}" type="pres">
      <dgm:prSet presAssocID="{0AF56DBB-06A6-4038-B8D6-DEAE736658B7}" presName="Name0" presStyleCnt="0">
        <dgm:presLayoutVars>
          <dgm:animLvl val="lvl"/>
          <dgm:resizeHandles val="exact"/>
        </dgm:presLayoutVars>
      </dgm:prSet>
      <dgm:spPr/>
    </dgm:pt>
    <dgm:pt modelId="{77B6A470-24F5-2C44-9CF0-85130C5B4F61}" type="pres">
      <dgm:prSet presAssocID="{DD2F1A0E-181B-4234-81BD-0D66D6E38F65}" presName="compositeNode" presStyleCnt="0">
        <dgm:presLayoutVars>
          <dgm:bulletEnabled val="1"/>
        </dgm:presLayoutVars>
      </dgm:prSet>
      <dgm:spPr/>
    </dgm:pt>
    <dgm:pt modelId="{342212D4-10E1-8746-A00F-0D6312F35287}" type="pres">
      <dgm:prSet presAssocID="{DD2F1A0E-181B-4234-81BD-0D66D6E38F65}" presName="bgRect" presStyleLbl="bgAccFollowNode1" presStyleIdx="0" presStyleCnt="3"/>
      <dgm:spPr/>
    </dgm:pt>
    <dgm:pt modelId="{DEC94450-8C9D-5845-B93C-AD7E267AA293}" type="pres">
      <dgm:prSet presAssocID="{11911594-D261-4CCF-ADD5-0712CD20C97F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853C9BCC-B3E2-554E-84F4-866D6951EC75}" type="pres">
      <dgm:prSet presAssocID="{DD2F1A0E-181B-4234-81BD-0D66D6E38F65}" presName="bottomLine" presStyleLbl="alignNode1" presStyleIdx="1" presStyleCnt="6">
        <dgm:presLayoutVars/>
      </dgm:prSet>
      <dgm:spPr/>
    </dgm:pt>
    <dgm:pt modelId="{97630305-0375-B241-AE91-6B8FE3243A67}" type="pres">
      <dgm:prSet presAssocID="{DD2F1A0E-181B-4234-81BD-0D66D6E38F65}" presName="nodeText" presStyleLbl="bgAccFollowNode1" presStyleIdx="0" presStyleCnt="3">
        <dgm:presLayoutVars>
          <dgm:bulletEnabled val="1"/>
        </dgm:presLayoutVars>
      </dgm:prSet>
      <dgm:spPr/>
    </dgm:pt>
    <dgm:pt modelId="{0F78897B-F95B-2C40-8A72-834425F6DAFB}" type="pres">
      <dgm:prSet presAssocID="{11911594-D261-4CCF-ADD5-0712CD20C97F}" presName="sibTrans" presStyleCnt="0"/>
      <dgm:spPr/>
    </dgm:pt>
    <dgm:pt modelId="{641329EF-3FF6-814C-BFBA-4D4A19D7C559}" type="pres">
      <dgm:prSet presAssocID="{FF0D0CA1-E4F6-4C93-AC86-1D8877D3F29F}" presName="compositeNode" presStyleCnt="0">
        <dgm:presLayoutVars>
          <dgm:bulletEnabled val="1"/>
        </dgm:presLayoutVars>
      </dgm:prSet>
      <dgm:spPr/>
    </dgm:pt>
    <dgm:pt modelId="{0FBEDB0C-B06B-114C-9584-F6238DF6A14F}" type="pres">
      <dgm:prSet presAssocID="{FF0D0CA1-E4F6-4C93-AC86-1D8877D3F29F}" presName="bgRect" presStyleLbl="bgAccFollowNode1" presStyleIdx="1" presStyleCnt="3"/>
      <dgm:spPr/>
    </dgm:pt>
    <dgm:pt modelId="{BF0DE01D-5989-8844-B55A-9C9165C49097}" type="pres">
      <dgm:prSet presAssocID="{3C468533-24AD-4CE4-B60B-306F323DFBF8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B91DC7F4-A7E0-0146-9D31-5A55353AE635}" type="pres">
      <dgm:prSet presAssocID="{FF0D0CA1-E4F6-4C93-AC86-1D8877D3F29F}" presName="bottomLine" presStyleLbl="alignNode1" presStyleIdx="3" presStyleCnt="6">
        <dgm:presLayoutVars/>
      </dgm:prSet>
      <dgm:spPr/>
    </dgm:pt>
    <dgm:pt modelId="{D27711DA-D41E-554B-ACAA-CA7BD5BED72D}" type="pres">
      <dgm:prSet presAssocID="{FF0D0CA1-E4F6-4C93-AC86-1D8877D3F29F}" presName="nodeText" presStyleLbl="bgAccFollowNode1" presStyleIdx="1" presStyleCnt="3">
        <dgm:presLayoutVars>
          <dgm:bulletEnabled val="1"/>
        </dgm:presLayoutVars>
      </dgm:prSet>
      <dgm:spPr/>
    </dgm:pt>
    <dgm:pt modelId="{80B3763C-0916-6B4D-A939-0C7D19F9AAFC}" type="pres">
      <dgm:prSet presAssocID="{3C468533-24AD-4CE4-B60B-306F323DFBF8}" presName="sibTrans" presStyleCnt="0"/>
      <dgm:spPr/>
    </dgm:pt>
    <dgm:pt modelId="{D163B165-475E-5C4E-8C8E-A14870489017}" type="pres">
      <dgm:prSet presAssocID="{243017BA-F13C-41AC-B57C-7BBA3453A8AD}" presName="compositeNode" presStyleCnt="0">
        <dgm:presLayoutVars>
          <dgm:bulletEnabled val="1"/>
        </dgm:presLayoutVars>
      </dgm:prSet>
      <dgm:spPr/>
    </dgm:pt>
    <dgm:pt modelId="{163AD6FB-02ED-C44A-8FC8-D650D5B7B122}" type="pres">
      <dgm:prSet presAssocID="{243017BA-F13C-41AC-B57C-7BBA3453A8AD}" presName="bgRect" presStyleLbl="bgAccFollowNode1" presStyleIdx="2" presStyleCnt="3"/>
      <dgm:spPr/>
    </dgm:pt>
    <dgm:pt modelId="{539290CE-D336-E24B-825C-9A85B1E3E896}" type="pres">
      <dgm:prSet presAssocID="{E454FA2A-37A5-4919-9D96-26609735E7DC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B06FF286-E706-1745-9D68-68E72F032BD1}" type="pres">
      <dgm:prSet presAssocID="{243017BA-F13C-41AC-B57C-7BBA3453A8AD}" presName="bottomLine" presStyleLbl="alignNode1" presStyleIdx="5" presStyleCnt="6">
        <dgm:presLayoutVars/>
      </dgm:prSet>
      <dgm:spPr/>
    </dgm:pt>
    <dgm:pt modelId="{CDA3E3FA-DD0E-1049-81B2-DE4908EBAD05}" type="pres">
      <dgm:prSet presAssocID="{243017BA-F13C-41AC-B57C-7BBA3453A8AD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11355800-4E65-CD4F-A4FB-FA105A7AF533}" type="presOf" srcId="{243017BA-F13C-41AC-B57C-7BBA3453A8AD}" destId="{CDA3E3FA-DD0E-1049-81B2-DE4908EBAD05}" srcOrd="1" destOrd="0" presId="urn:microsoft.com/office/officeart/2016/7/layout/BasicLinearProcessNumbered"/>
    <dgm:cxn modelId="{02010304-0497-40A9-8A08-D8A3DA22A97F}" srcId="{0AF56DBB-06A6-4038-B8D6-DEAE736658B7}" destId="{243017BA-F13C-41AC-B57C-7BBA3453A8AD}" srcOrd="2" destOrd="0" parTransId="{29D973BC-68D6-4A68-A47B-CFE90CDE8838}" sibTransId="{E454FA2A-37A5-4919-9D96-26609735E7DC}"/>
    <dgm:cxn modelId="{22967516-D603-BA41-AC01-4FC2F5BAED75}" type="presOf" srcId="{3C468533-24AD-4CE4-B60B-306F323DFBF8}" destId="{BF0DE01D-5989-8844-B55A-9C9165C49097}" srcOrd="0" destOrd="0" presId="urn:microsoft.com/office/officeart/2016/7/layout/BasicLinearProcessNumbered"/>
    <dgm:cxn modelId="{512D9D3E-8AB2-3249-94DF-354DF963A546}" type="presOf" srcId="{FF0D0CA1-E4F6-4C93-AC86-1D8877D3F29F}" destId="{0FBEDB0C-B06B-114C-9584-F6238DF6A14F}" srcOrd="0" destOrd="0" presId="urn:microsoft.com/office/officeart/2016/7/layout/BasicLinearProcessNumbered"/>
    <dgm:cxn modelId="{26530354-C0A8-5F40-B9DD-64F6112D8DC3}" type="presOf" srcId="{DD2F1A0E-181B-4234-81BD-0D66D6E38F65}" destId="{97630305-0375-B241-AE91-6B8FE3243A67}" srcOrd="1" destOrd="0" presId="urn:microsoft.com/office/officeart/2016/7/layout/BasicLinearProcessNumbered"/>
    <dgm:cxn modelId="{EA73AA66-4625-3F4E-9F7F-076842F23957}" type="presOf" srcId="{0AF56DBB-06A6-4038-B8D6-DEAE736658B7}" destId="{3B60F547-E96E-E14A-9A43-1FFBEB8D7273}" srcOrd="0" destOrd="0" presId="urn:microsoft.com/office/officeart/2016/7/layout/BasicLinearProcessNumbered"/>
    <dgm:cxn modelId="{1779F9A4-2957-094E-8A68-9D07C4248692}" type="presOf" srcId="{E454FA2A-37A5-4919-9D96-26609735E7DC}" destId="{539290CE-D336-E24B-825C-9A85B1E3E896}" srcOrd="0" destOrd="0" presId="urn:microsoft.com/office/officeart/2016/7/layout/BasicLinearProcessNumbered"/>
    <dgm:cxn modelId="{3F2210A5-EC93-8F43-A6B5-938D9DECC8ED}" type="presOf" srcId="{DD2F1A0E-181B-4234-81BD-0D66D6E38F65}" destId="{342212D4-10E1-8746-A00F-0D6312F35287}" srcOrd="0" destOrd="0" presId="urn:microsoft.com/office/officeart/2016/7/layout/BasicLinearProcessNumbered"/>
    <dgm:cxn modelId="{6E5B38BA-E7C1-994E-801B-AF681E113095}" type="presOf" srcId="{11911594-D261-4CCF-ADD5-0712CD20C97F}" destId="{DEC94450-8C9D-5845-B93C-AD7E267AA293}" srcOrd="0" destOrd="0" presId="urn:microsoft.com/office/officeart/2016/7/layout/BasicLinearProcessNumbered"/>
    <dgm:cxn modelId="{5A75FDC0-531C-4FD9-8A2A-5E5CEB30EB52}" srcId="{0AF56DBB-06A6-4038-B8D6-DEAE736658B7}" destId="{FF0D0CA1-E4F6-4C93-AC86-1D8877D3F29F}" srcOrd="1" destOrd="0" parTransId="{DF85E4A3-44DF-4C9A-8E5E-4EA7BE20866D}" sibTransId="{3C468533-24AD-4CE4-B60B-306F323DFBF8}"/>
    <dgm:cxn modelId="{D8781BCA-C0AF-47B2-8864-C13E2CB9CCCF}" srcId="{0AF56DBB-06A6-4038-B8D6-DEAE736658B7}" destId="{DD2F1A0E-181B-4234-81BD-0D66D6E38F65}" srcOrd="0" destOrd="0" parTransId="{40A122E7-1BA9-44B3-88CC-218DC917F0F0}" sibTransId="{11911594-D261-4CCF-ADD5-0712CD20C97F}"/>
    <dgm:cxn modelId="{B58A4BF5-DCC8-134B-8CEF-08E368AF1EA1}" type="presOf" srcId="{FF0D0CA1-E4F6-4C93-AC86-1D8877D3F29F}" destId="{D27711DA-D41E-554B-ACAA-CA7BD5BED72D}" srcOrd="1" destOrd="0" presId="urn:microsoft.com/office/officeart/2016/7/layout/BasicLinearProcessNumbered"/>
    <dgm:cxn modelId="{5BFA8BFC-286C-3648-82E4-CBD7BD1F94CA}" type="presOf" srcId="{243017BA-F13C-41AC-B57C-7BBA3453A8AD}" destId="{163AD6FB-02ED-C44A-8FC8-D650D5B7B122}" srcOrd="0" destOrd="0" presId="urn:microsoft.com/office/officeart/2016/7/layout/BasicLinearProcessNumbered"/>
    <dgm:cxn modelId="{41B93FCF-2A16-DC48-8B8B-F4C8143B7557}" type="presParOf" srcId="{3B60F547-E96E-E14A-9A43-1FFBEB8D7273}" destId="{77B6A470-24F5-2C44-9CF0-85130C5B4F61}" srcOrd="0" destOrd="0" presId="urn:microsoft.com/office/officeart/2016/7/layout/BasicLinearProcessNumbered"/>
    <dgm:cxn modelId="{BEFA7B4B-D5A7-7948-8CD9-49AECF175724}" type="presParOf" srcId="{77B6A470-24F5-2C44-9CF0-85130C5B4F61}" destId="{342212D4-10E1-8746-A00F-0D6312F35287}" srcOrd="0" destOrd="0" presId="urn:microsoft.com/office/officeart/2016/7/layout/BasicLinearProcessNumbered"/>
    <dgm:cxn modelId="{484F8D8C-9391-0B44-9DD8-30226CCD32E2}" type="presParOf" srcId="{77B6A470-24F5-2C44-9CF0-85130C5B4F61}" destId="{DEC94450-8C9D-5845-B93C-AD7E267AA293}" srcOrd="1" destOrd="0" presId="urn:microsoft.com/office/officeart/2016/7/layout/BasicLinearProcessNumbered"/>
    <dgm:cxn modelId="{0F3EC689-F1E1-114E-8837-9973A79B5915}" type="presParOf" srcId="{77B6A470-24F5-2C44-9CF0-85130C5B4F61}" destId="{853C9BCC-B3E2-554E-84F4-866D6951EC75}" srcOrd="2" destOrd="0" presId="urn:microsoft.com/office/officeart/2016/7/layout/BasicLinearProcessNumbered"/>
    <dgm:cxn modelId="{4B7F89B0-DB03-D84B-8742-2C510B7BA5CA}" type="presParOf" srcId="{77B6A470-24F5-2C44-9CF0-85130C5B4F61}" destId="{97630305-0375-B241-AE91-6B8FE3243A67}" srcOrd="3" destOrd="0" presId="urn:microsoft.com/office/officeart/2016/7/layout/BasicLinearProcessNumbered"/>
    <dgm:cxn modelId="{A1338A77-5B60-2E4C-9994-596D0D9F25DF}" type="presParOf" srcId="{3B60F547-E96E-E14A-9A43-1FFBEB8D7273}" destId="{0F78897B-F95B-2C40-8A72-834425F6DAFB}" srcOrd="1" destOrd="0" presId="urn:microsoft.com/office/officeart/2016/7/layout/BasicLinearProcessNumbered"/>
    <dgm:cxn modelId="{17DD68BC-D2B9-1840-AE13-63ABBD643E5B}" type="presParOf" srcId="{3B60F547-E96E-E14A-9A43-1FFBEB8D7273}" destId="{641329EF-3FF6-814C-BFBA-4D4A19D7C559}" srcOrd="2" destOrd="0" presId="urn:microsoft.com/office/officeart/2016/7/layout/BasicLinearProcessNumbered"/>
    <dgm:cxn modelId="{F989D44D-0814-204F-BB75-C5FE293001B9}" type="presParOf" srcId="{641329EF-3FF6-814C-BFBA-4D4A19D7C559}" destId="{0FBEDB0C-B06B-114C-9584-F6238DF6A14F}" srcOrd="0" destOrd="0" presId="urn:microsoft.com/office/officeart/2016/7/layout/BasicLinearProcessNumbered"/>
    <dgm:cxn modelId="{37E39587-E274-D449-9B75-8BCDB0F37EF8}" type="presParOf" srcId="{641329EF-3FF6-814C-BFBA-4D4A19D7C559}" destId="{BF0DE01D-5989-8844-B55A-9C9165C49097}" srcOrd="1" destOrd="0" presId="urn:microsoft.com/office/officeart/2016/7/layout/BasicLinearProcessNumbered"/>
    <dgm:cxn modelId="{60601E2A-5266-4347-B2A0-809B778E2339}" type="presParOf" srcId="{641329EF-3FF6-814C-BFBA-4D4A19D7C559}" destId="{B91DC7F4-A7E0-0146-9D31-5A55353AE635}" srcOrd="2" destOrd="0" presId="urn:microsoft.com/office/officeart/2016/7/layout/BasicLinearProcessNumbered"/>
    <dgm:cxn modelId="{2F1FA153-F803-E841-B793-D3BB20818944}" type="presParOf" srcId="{641329EF-3FF6-814C-BFBA-4D4A19D7C559}" destId="{D27711DA-D41E-554B-ACAA-CA7BD5BED72D}" srcOrd="3" destOrd="0" presId="urn:microsoft.com/office/officeart/2016/7/layout/BasicLinearProcessNumbered"/>
    <dgm:cxn modelId="{8159163E-CAE6-5549-8880-392F557D8B19}" type="presParOf" srcId="{3B60F547-E96E-E14A-9A43-1FFBEB8D7273}" destId="{80B3763C-0916-6B4D-A939-0C7D19F9AAFC}" srcOrd="3" destOrd="0" presId="urn:microsoft.com/office/officeart/2016/7/layout/BasicLinearProcessNumbered"/>
    <dgm:cxn modelId="{078B6E2C-D69D-764C-B2A8-AE9B9A5CFBB8}" type="presParOf" srcId="{3B60F547-E96E-E14A-9A43-1FFBEB8D7273}" destId="{D163B165-475E-5C4E-8C8E-A14870489017}" srcOrd="4" destOrd="0" presId="urn:microsoft.com/office/officeart/2016/7/layout/BasicLinearProcessNumbered"/>
    <dgm:cxn modelId="{39B4C984-C4BD-8D45-8C0E-7A7E661ECFC6}" type="presParOf" srcId="{D163B165-475E-5C4E-8C8E-A14870489017}" destId="{163AD6FB-02ED-C44A-8FC8-D650D5B7B122}" srcOrd="0" destOrd="0" presId="urn:microsoft.com/office/officeart/2016/7/layout/BasicLinearProcessNumbered"/>
    <dgm:cxn modelId="{4765616C-B503-2440-91CF-FF75B767D413}" type="presParOf" srcId="{D163B165-475E-5C4E-8C8E-A14870489017}" destId="{539290CE-D336-E24B-825C-9A85B1E3E896}" srcOrd="1" destOrd="0" presId="urn:microsoft.com/office/officeart/2016/7/layout/BasicLinearProcessNumbered"/>
    <dgm:cxn modelId="{3339C357-82A3-BB47-9A1C-6D46DDCCDA98}" type="presParOf" srcId="{D163B165-475E-5C4E-8C8E-A14870489017}" destId="{B06FF286-E706-1745-9D68-68E72F032BD1}" srcOrd="2" destOrd="0" presId="urn:microsoft.com/office/officeart/2016/7/layout/BasicLinearProcessNumbered"/>
    <dgm:cxn modelId="{7F96978A-ED54-C14E-81EB-287709305FF1}" type="presParOf" srcId="{D163B165-475E-5C4E-8C8E-A14870489017}" destId="{CDA3E3FA-DD0E-1049-81B2-DE4908EBAD05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BAC24D-B1A4-48CF-BBB1-C4A27C0BA615}">
      <dsp:nvSpPr>
        <dsp:cNvPr id="0" name=""/>
        <dsp:cNvSpPr/>
      </dsp:nvSpPr>
      <dsp:spPr>
        <a:xfrm>
          <a:off x="185555" y="686149"/>
          <a:ext cx="800131" cy="80013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62ACA3-4F2D-42C0-AE76-4111780BA1D0}">
      <dsp:nvSpPr>
        <dsp:cNvPr id="0" name=""/>
        <dsp:cNvSpPr/>
      </dsp:nvSpPr>
      <dsp:spPr>
        <a:xfrm>
          <a:off x="353583" y="854177"/>
          <a:ext cx="464076" cy="46407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FCA01B-C228-4C5A-AE58-EFB748E4D7D0}">
      <dsp:nvSpPr>
        <dsp:cNvPr id="0" name=""/>
        <dsp:cNvSpPr/>
      </dsp:nvSpPr>
      <dsp:spPr>
        <a:xfrm>
          <a:off x="1157144" y="686149"/>
          <a:ext cx="1886024" cy="800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What is fundraising all about?</a:t>
          </a:r>
        </a:p>
      </dsp:txBody>
      <dsp:txXfrm>
        <a:off x="1157144" y="686149"/>
        <a:ext cx="1886024" cy="800131"/>
      </dsp:txXfrm>
    </dsp:sp>
    <dsp:sp modelId="{07FEFD66-E40B-4C73-B06F-2A0D1DCD508B}">
      <dsp:nvSpPr>
        <dsp:cNvPr id="0" name=""/>
        <dsp:cNvSpPr/>
      </dsp:nvSpPr>
      <dsp:spPr>
        <a:xfrm>
          <a:off x="3371793" y="686149"/>
          <a:ext cx="800131" cy="80013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F5A6CF-5A51-401E-84AE-E36530B00141}">
      <dsp:nvSpPr>
        <dsp:cNvPr id="0" name=""/>
        <dsp:cNvSpPr/>
      </dsp:nvSpPr>
      <dsp:spPr>
        <a:xfrm>
          <a:off x="3539821" y="854177"/>
          <a:ext cx="464076" cy="46407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426D41-7D71-4235-BC24-A6F892D369AC}">
      <dsp:nvSpPr>
        <dsp:cNvPr id="0" name=""/>
        <dsp:cNvSpPr/>
      </dsp:nvSpPr>
      <dsp:spPr>
        <a:xfrm>
          <a:off x="4343382" y="686149"/>
          <a:ext cx="1886024" cy="800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What is a donor’s motivation?</a:t>
          </a:r>
        </a:p>
      </dsp:txBody>
      <dsp:txXfrm>
        <a:off x="4343382" y="686149"/>
        <a:ext cx="1886024" cy="800131"/>
      </dsp:txXfrm>
    </dsp:sp>
    <dsp:sp modelId="{E99795C9-841C-4B14-BDF8-9FF362C34BA0}">
      <dsp:nvSpPr>
        <dsp:cNvPr id="0" name=""/>
        <dsp:cNvSpPr/>
      </dsp:nvSpPr>
      <dsp:spPr>
        <a:xfrm>
          <a:off x="6558031" y="686149"/>
          <a:ext cx="800131" cy="80013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3AF7D4-BB60-422A-AD47-7FF831DACAF1}">
      <dsp:nvSpPr>
        <dsp:cNvPr id="0" name=""/>
        <dsp:cNvSpPr/>
      </dsp:nvSpPr>
      <dsp:spPr>
        <a:xfrm>
          <a:off x="6726059" y="854177"/>
          <a:ext cx="464076" cy="46407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F6CFC1-13EF-4722-BB47-3AB5C315D43B}">
      <dsp:nvSpPr>
        <dsp:cNvPr id="0" name=""/>
        <dsp:cNvSpPr/>
      </dsp:nvSpPr>
      <dsp:spPr>
        <a:xfrm>
          <a:off x="7529619" y="686149"/>
          <a:ext cx="1886024" cy="800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How to find prospective donors</a:t>
          </a:r>
        </a:p>
      </dsp:txBody>
      <dsp:txXfrm>
        <a:off x="7529619" y="686149"/>
        <a:ext cx="1886024" cy="800131"/>
      </dsp:txXfrm>
    </dsp:sp>
    <dsp:sp modelId="{E6C1E2B4-D010-41B9-94CF-8E89E5DCE303}">
      <dsp:nvSpPr>
        <dsp:cNvPr id="0" name=""/>
        <dsp:cNvSpPr/>
      </dsp:nvSpPr>
      <dsp:spPr>
        <a:xfrm>
          <a:off x="185555" y="2095119"/>
          <a:ext cx="800131" cy="80013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DF20AD-F209-4B5C-BD82-F5CF263764A9}">
      <dsp:nvSpPr>
        <dsp:cNvPr id="0" name=""/>
        <dsp:cNvSpPr/>
      </dsp:nvSpPr>
      <dsp:spPr>
        <a:xfrm>
          <a:off x="353583" y="2263146"/>
          <a:ext cx="464076" cy="46407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765574-63AE-4296-BBBA-32EB6BDF94F4}">
      <dsp:nvSpPr>
        <dsp:cNvPr id="0" name=""/>
        <dsp:cNvSpPr/>
      </dsp:nvSpPr>
      <dsp:spPr>
        <a:xfrm>
          <a:off x="1157144" y="2095119"/>
          <a:ext cx="1886024" cy="800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Tools you can use</a:t>
          </a:r>
        </a:p>
      </dsp:txBody>
      <dsp:txXfrm>
        <a:off x="1157144" y="2095119"/>
        <a:ext cx="1886024" cy="800131"/>
      </dsp:txXfrm>
    </dsp:sp>
    <dsp:sp modelId="{64FD582B-DC75-499F-822F-2FB301746B9C}">
      <dsp:nvSpPr>
        <dsp:cNvPr id="0" name=""/>
        <dsp:cNvSpPr/>
      </dsp:nvSpPr>
      <dsp:spPr>
        <a:xfrm>
          <a:off x="3371793" y="2095119"/>
          <a:ext cx="800131" cy="80013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B89394-9F35-4B30-A5E6-2C50D9BD81B9}">
      <dsp:nvSpPr>
        <dsp:cNvPr id="0" name=""/>
        <dsp:cNvSpPr/>
      </dsp:nvSpPr>
      <dsp:spPr>
        <a:xfrm>
          <a:off x="3539821" y="2263146"/>
          <a:ext cx="464076" cy="46407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99967C-C0B7-4D53-93FB-098B3D7BCEE3}">
      <dsp:nvSpPr>
        <dsp:cNvPr id="0" name=""/>
        <dsp:cNvSpPr/>
      </dsp:nvSpPr>
      <dsp:spPr>
        <a:xfrm>
          <a:off x="4343382" y="2095119"/>
          <a:ext cx="1886024" cy="800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Fundraising cycle</a:t>
          </a:r>
        </a:p>
      </dsp:txBody>
      <dsp:txXfrm>
        <a:off x="4343382" y="2095119"/>
        <a:ext cx="1886024" cy="800131"/>
      </dsp:txXfrm>
    </dsp:sp>
    <dsp:sp modelId="{3773A3A2-B078-4903-A7B5-F132738ED8E7}">
      <dsp:nvSpPr>
        <dsp:cNvPr id="0" name=""/>
        <dsp:cNvSpPr/>
      </dsp:nvSpPr>
      <dsp:spPr>
        <a:xfrm>
          <a:off x="6558031" y="2095119"/>
          <a:ext cx="800131" cy="80013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D5197C-614A-4434-8D07-1E1939A0208F}">
      <dsp:nvSpPr>
        <dsp:cNvPr id="0" name=""/>
        <dsp:cNvSpPr/>
      </dsp:nvSpPr>
      <dsp:spPr>
        <a:xfrm>
          <a:off x="6726059" y="2263146"/>
          <a:ext cx="464076" cy="464076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D2C7BD-2766-48A0-A440-EC1BB5FDE42F}">
      <dsp:nvSpPr>
        <dsp:cNvPr id="0" name=""/>
        <dsp:cNvSpPr/>
      </dsp:nvSpPr>
      <dsp:spPr>
        <a:xfrm>
          <a:off x="7529619" y="2095119"/>
          <a:ext cx="1886024" cy="800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Q &amp; A</a:t>
          </a:r>
        </a:p>
      </dsp:txBody>
      <dsp:txXfrm>
        <a:off x="7529619" y="2095119"/>
        <a:ext cx="1886024" cy="8001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42908D-308A-1442-927B-FAC263FA2A7B}">
      <dsp:nvSpPr>
        <dsp:cNvPr id="0" name=""/>
        <dsp:cNvSpPr/>
      </dsp:nvSpPr>
      <dsp:spPr>
        <a:xfrm>
          <a:off x="0" y="0"/>
          <a:ext cx="3407833" cy="3581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688" tIns="330200" rIns="265688" bIns="33020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baseline="0"/>
            <a:t>Finding out who might care and why</a:t>
          </a:r>
          <a:endParaRPr lang="en-US" sz="2200" kern="1200"/>
        </a:p>
      </dsp:txBody>
      <dsp:txXfrm>
        <a:off x="0" y="1360932"/>
        <a:ext cx="3407833" cy="2148840"/>
      </dsp:txXfrm>
    </dsp:sp>
    <dsp:sp modelId="{9C33BB4E-8242-6B4A-944A-A9CDB0280AA6}">
      <dsp:nvSpPr>
        <dsp:cNvPr id="0" name=""/>
        <dsp:cNvSpPr/>
      </dsp:nvSpPr>
      <dsp:spPr>
        <a:xfrm>
          <a:off x="1166706" y="358139"/>
          <a:ext cx="1074420" cy="10744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766" tIns="12700" rIns="83766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324051" y="515484"/>
        <a:ext cx="759730" cy="759730"/>
      </dsp:txXfrm>
    </dsp:sp>
    <dsp:sp modelId="{ED4CD76B-3C73-DA41-B15D-079F95629AEC}">
      <dsp:nvSpPr>
        <dsp:cNvPr id="0" name=""/>
        <dsp:cNvSpPr/>
      </dsp:nvSpPr>
      <dsp:spPr>
        <a:xfrm>
          <a:off x="0" y="3581328"/>
          <a:ext cx="3407833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976D44B-25C9-D940-8A52-BFD298B2DD10}">
      <dsp:nvSpPr>
        <dsp:cNvPr id="0" name=""/>
        <dsp:cNvSpPr/>
      </dsp:nvSpPr>
      <dsp:spPr>
        <a:xfrm>
          <a:off x="3748616" y="0"/>
          <a:ext cx="3407833" cy="3581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688" tIns="330200" rIns="265688" bIns="33020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baseline="0"/>
            <a:t>Building a relationship with the prospective donor so you can speak to that why</a:t>
          </a:r>
          <a:endParaRPr lang="en-US" sz="2200" kern="1200"/>
        </a:p>
      </dsp:txBody>
      <dsp:txXfrm>
        <a:off x="3748616" y="1360932"/>
        <a:ext cx="3407833" cy="2148840"/>
      </dsp:txXfrm>
    </dsp:sp>
    <dsp:sp modelId="{F3A6E6CE-B289-2F4C-BC7D-22A96A21916A}">
      <dsp:nvSpPr>
        <dsp:cNvPr id="0" name=""/>
        <dsp:cNvSpPr/>
      </dsp:nvSpPr>
      <dsp:spPr>
        <a:xfrm>
          <a:off x="4915322" y="358139"/>
          <a:ext cx="1074420" cy="10744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766" tIns="12700" rIns="83766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5072667" y="515484"/>
        <a:ext cx="759730" cy="759730"/>
      </dsp:txXfrm>
    </dsp:sp>
    <dsp:sp modelId="{6287A96E-74F1-AD41-8607-D82CD317EF1E}">
      <dsp:nvSpPr>
        <dsp:cNvPr id="0" name=""/>
        <dsp:cNvSpPr/>
      </dsp:nvSpPr>
      <dsp:spPr>
        <a:xfrm>
          <a:off x="3748616" y="3581328"/>
          <a:ext cx="3407833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0B65D73-2027-2140-A1C5-1601A7E9AC51}">
      <dsp:nvSpPr>
        <dsp:cNvPr id="0" name=""/>
        <dsp:cNvSpPr/>
      </dsp:nvSpPr>
      <dsp:spPr>
        <a:xfrm>
          <a:off x="7497232" y="0"/>
          <a:ext cx="3407833" cy="3581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688" tIns="330200" rIns="265688" bIns="33020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baseline="0"/>
            <a:t>Asking for support once they know who you are, what you do and why its important to them</a:t>
          </a:r>
          <a:endParaRPr lang="en-US" sz="2200" kern="1200"/>
        </a:p>
      </dsp:txBody>
      <dsp:txXfrm>
        <a:off x="7497232" y="1360932"/>
        <a:ext cx="3407833" cy="2148840"/>
      </dsp:txXfrm>
    </dsp:sp>
    <dsp:sp modelId="{38EA1E89-2287-4A47-9B2A-CA18BAEA5462}">
      <dsp:nvSpPr>
        <dsp:cNvPr id="0" name=""/>
        <dsp:cNvSpPr/>
      </dsp:nvSpPr>
      <dsp:spPr>
        <a:xfrm>
          <a:off x="8663939" y="358139"/>
          <a:ext cx="1074420" cy="10744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766" tIns="12700" rIns="83766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821284" y="515484"/>
        <a:ext cx="759730" cy="759730"/>
      </dsp:txXfrm>
    </dsp:sp>
    <dsp:sp modelId="{41A1986E-D4CC-2545-AB2B-BFE22D27BB87}">
      <dsp:nvSpPr>
        <dsp:cNvPr id="0" name=""/>
        <dsp:cNvSpPr/>
      </dsp:nvSpPr>
      <dsp:spPr>
        <a:xfrm>
          <a:off x="7497232" y="3581328"/>
          <a:ext cx="3407833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60759B-12C3-0349-B20D-4B2FC31D263E}">
      <dsp:nvSpPr>
        <dsp:cNvPr id="0" name=""/>
        <dsp:cNvSpPr/>
      </dsp:nvSpPr>
      <dsp:spPr>
        <a:xfrm>
          <a:off x="1214" y="212740"/>
          <a:ext cx="4261554" cy="2706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7AF7F0-A98F-9D4D-BD42-9B69475428D3}">
      <dsp:nvSpPr>
        <dsp:cNvPr id="0" name=""/>
        <dsp:cNvSpPr/>
      </dsp:nvSpPr>
      <dsp:spPr>
        <a:xfrm>
          <a:off x="474720" y="662571"/>
          <a:ext cx="4261554" cy="27060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baseline="0"/>
            <a:t>If you don’t ask, you don’t get—</a:t>
          </a:r>
          <a:endParaRPr lang="en-US" sz="5400" kern="1200"/>
        </a:p>
      </dsp:txBody>
      <dsp:txXfrm>
        <a:off x="553979" y="741830"/>
        <a:ext cx="4103036" cy="2547569"/>
      </dsp:txXfrm>
    </dsp:sp>
    <dsp:sp modelId="{DAA63B1F-92C9-E94D-A1B1-FC47C9F5A617}">
      <dsp:nvSpPr>
        <dsp:cNvPr id="0" name=""/>
        <dsp:cNvSpPr/>
      </dsp:nvSpPr>
      <dsp:spPr>
        <a:xfrm>
          <a:off x="5209781" y="212740"/>
          <a:ext cx="4261554" cy="2706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93B620-3027-7844-AABD-93467E03E46B}">
      <dsp:nvSpPr>
        <dsp:cNvPr id="0" name=""/>
        <dsp:cNvSpPr/>
      </dsp:nvSpPr>
      <dsp:spPr>
        <a:xfrm>
          <a:off x="5683287" y="662571"/>
          <a:ext cx="4261554" cy="27060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baseline="0"/>
            <a:t>AND you must be specific.</a:t>
          </a:r>
          <a:endParaRPr lang="en-US" sz="5400" kern="1200"/>
        </a:p>
      </dsp:txBody>
      <dsp:txXfrm>
        <a:off x="5762546" y="741830"/>
        <a:ext cx="4103036" cy="25475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701497-7012-488A-A610-DC9FE743D278}">
      <dsp:nvSpPr>
        <dsp:cNvPr id="0" name=""/>
        <dsp:cNvSpPr/>
      </dsp:nvSpPr>
      <dsp:spPr>
        <a:xfrm>
          <a:off x="0" y="437"/>
          <a:ext cx="10905066" cy="102300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13B0B5-82F7-4DBF-84C4-0F0F13A5C9ED}">
      <dsp:nvSpPr>
        <dsp:cNvPr id="0" name=""/>
        <dsp:cNvSpPr/>
      </dsp:nvSpPr>
      <dsp:spPr>
        <a:xfrm>
          <a:off x="309459" y="230613"/>
          <a:ext cx="562654" cy="5626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E3462D-BE49-47EB-AC02-A54436A84785}">
      <dsp:nvSpPr>
        <dsp:cNvPr id="0" name=""/>
        <dsp:cNvSpPr/>
      </dsp:nvSpPr>
      <dsp:spPr>
        <a:xfrm>
          <a:off x="1181573" y="437"/>
          <a:ext cx="4907279" cy="10230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268" tIns="108268" rIns="108268" bIns="10826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What is your #1 reason for running for office? </a:t>
          </a:r>
        </a:p>
      </dsp:txBody>
      <dsp:txXfrm>
        <a:off x="1181573" y="437"/>
        <a:ext cx="4907279" cy="1023007"/>
      </dsp:txXfrm>
    </dsp:sp>
    <dsp:sp modelId="{7B22F935-7E4F-4A28-A359-0C99761B4B96}">
      <dsp:nvSpPr>
        <dsp:cNvPr id="0" name=""/>
        <dsp:cNvSpPr/>
      </dsp:nvSpPr>
      <dsp:spPr>
        <a:xfrm>
          <a:off x="6088853" y="437"/>
          <a:ext cx="4816212" cy="10230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268" tIns="108268" rIns="108268" bIns="108268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How is that relevant to the current environment?</a:t>
          </a:r>
        </a:p>
      </dsp:txBody>
      <dsp:txXfrm>
        <a:off x="6088853" y="437"/>
        <a:ext cx="4816212" cy="1023007"/>
      </dsp:txXfrm>
    </dsp:sp>
    <dsp:sp modelId="{511C27BC-B1B6-4865-9171-F3D364DA6A74}">
      <dsp:nvSpPr>
        <dsp:cNvPr id="0" name=""/>
        <dsp:cNvSpPr/>
      </dsp:nvSpPr>
      <dsp:spPr>
        <a:xfrm>
          <a:off x="0" y="1279196"/>
          <a:ext cx="10905066" cy="102300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961B9E-AAA2-4A84-BA73-6E3D41884849}">
      <dsp:nvSpPr>
        <dsp:cNvPr id="0" name=""/>
        <dsp:cNvSpPr/>
      </dsp:nvSpPr>
      <dsp:spPr>
        <a:xfrm>
          <a:off x="309459" y="1509372"/>
          <a:ext cx="562654" cy="5626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C8935F-DD71-4CB2-8BB0-EB655D75B80D}">
      <dsp:nvSpPr>
        <dsp:cNvPr id="0" name=""/>
        <dsp:cNvSpPr/>
      </dsp:nvSpPr>
      <dsp:spPr>
        <a:xfrm>
          <a:off x="1181573" y="1279196"/>
          <a:ext cx="9723492" cy="10230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268" tIns="108268" rIns="108268" bIns="10826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How are you prepared to create that change for the community?</a:t>
          </a:r>
        </a:p>
      </dsp:txBody>
      <dsp:txXfrm>
        <a:off x="1181573" y="1279196"/>
        <a:ext cx="9723492" cy="1023007"/>
      </dsp:txXfrm>
    </dsp:sp>
    <dsp:sp modelId="{8273D0A5-512A-4EEA-8629-876DA05F3903}">
      <dsp:nvSpPr>
        <dsp:cNvPr id="0" name=""/>
        <dsp:cNvSpPr/>
      </dsp:nvSpPr>
      <dsp:spPr>
        <a:xfrm>
          <a:off x="0" y="2557955"/>
          <a:ext cx="10905066" cy="102300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45908A-F5B9-48C1-9DB5-34BF84BC07F8}">
      <dsp:nvSpPr>
        <dsp:cNvPr id="0" name=""/>
        <dsp:cNvSpPr/>
      </dsp:nvSpPr>
      <dsp:spPr>
        <a:xfrm>
          <a:off x="309459" y="2788132"/>
          <a:ext cx="562654" cy="56265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DBEB5D-9B78-4B50-A718-90DC543FDFF3}">
      <dsp:nvSpPr>
        <dsp:cNvPr id="0" name=""/>
        <dsp:cNvSpPr/>
      </dsp:nvSpPr>
      <dsp:spPr>
        <a:xfrm>
          <a:off x="1181573" y="2557955"/>
          <a:ext cx="9723492" cy="10230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268" tIns="108268" rIns="108268" bIns="10826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Why do you need their help right now?</a:t>
          </a:r>
        </a:p>
      </dsp:txBody>
      <dsp:txXfrm>
        <a:off x="1181573" y="2557955"/>
        <a:ext cx="9723492" cy="102300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A0B1A4-263E-43A0-AE3C-7DF0D973EEAF}">
      <dsp:nvSpPr>
        <dsp:cNvPr id="0" name=""/>
        <dsp:cNvSpPr/>
      </dsp:nvSpPr>
      <dsp:spPr>
        <a:xfrm>
          <a:off x="0" y="4357"/>
          <a:ext cx="5959475" cy="92817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174AC9-D89F-4709-B4F2-2065129E6906}">
      <dsp:nvSpPr>
        <dsp:cNvPr id="0" name=""/>
        <dsp:cNvSpPr/>
      </dsp:nvSpPr>
      <dsp:spPr>
        <a:xfrm>
          <a:off x="280773" y="213197"/>
          <a:ext cx="510497" cy="51049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BF84D4-5AC1-4D5F-BB96-3E4961423708}">
      <dsp:nvSpPr>
        <dsp:cNvPr id="0" name=""/>
        <dsp:cNvSpPr/>
      </dsp:nvSpPr>
      <dsp:spPr>
        <a:xfrm>
          <a:off x="1072045" y="4357"/>
          <a:ext cx="2681763" cy="928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232" tIns="98232" rIns="98232" bIns="98232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Face</a:t>
          </a:r>
        </a:p>
      </dsp:txBody>
      <dsp:txXfrm>
        <a:off x="1072045" y="4357"/>
        <a:ext cx="2681763" cy="928177"/>
      </dsp:txXfrm>
    </dsp:sp>
    <dsp:sp modelId="{3ADD5965-ABDC-4323-89D7-9E41A3E7E8CC}">
      <dsp:nvSpPr>
        <dsp:cNvPr id="0" name=""/>
        <dsp:cNvSpPr/>
      </dsp:nvSpPr>
      <dsp:spPr>
        <a:xfrm>
          <a:off x="3753808" y="4357"/>
          <a:ext cx="2205666" cy="928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232" tIns="98232" rIns="98232" bIns="98232" numCol="1" spcCol="1270" anchor="ctr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Face to Face (via Zoom or another platform): Very effective but more time consuming.</a:t>
          </a:r>
        </a:p>
      </dsp:txBody>
      <dsp:txXfrm>
        <a:off x="3753808" y="4357"/>
        <a:ext cx="2205666" cy="928177"/>
      </dsp:txXfrm>
    </dsp:sp>
    <dsp:sp modelId="{AC499599-B847-4EAD-93D0-6F5CFD7B4363}">
      <dsp:nvSpPr>
        <dsp:cNvPr id="0" name=""/>
        <dsp:cNvSpPr/>
      </dsp:nvSpPr>
      <dsp:spPr>
        <a:xfrm>
          <a:off x="0" y="1164579"/>
          <a:ext cx="5959475" cy="92817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363896-8549-4361-BB3C-C8ED0823FEBF}">
      <dsp:nvSpPr>
        <dsp:cNvPr id="0" name=""/>
        <dsp:cNvSpPr/>
      </dsp:nvSpPr>
      <dsp:spPr>
        <a:xfrm>
          <a:off x="280773" y="1373419"/>
          <a:ext cx="510497" cy="51049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700EDF-A56C-4C93-8332-961F60A5B886}">
      <dsp:nvSpPr>
        <dsp:cNvPr id="0" name=""/>
        <dsp:cNvSpPr/>
      </dsp:nvSpPr>
      <dsp:spPr>
        <a:xfrm>
          <a:off x="1072045" y="1164579"/>
          <a:ext cx="2681763" cy="928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232" tIns="98232" rIns="98232" bIns="98232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Be</a:t>
          </a:r>
        </a:p>
      </dsp:txBody>
      <dsp:txXfrm>
        <a:off x="1072045" y="1164579"/>
        <a:ext cx="2681763" cy="928177"/>
      </dsp:txXfrm>
    </dsp:sp>
    <dsp:sp modelId="{FDA7A06C-B8B1-48C8-8210-5909309CF41C}">
      <dsp:nvSpPr>
        <dsp:cNvPr id="0" name=""/>
        <dsp:cNvSpPr/>
      </dsp:nvSpPr>
      <dsp:spPr>
        <a:xfrm>
          <a:off x="3753808" y="1164579"/>
          <a:ext cx="2205666" cy="928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232" tIns="98232" rIns="98232" bIns="98232" numCol="1" spcCol="1270" anchor="ctr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Be prepared</a:t>
          </a:r>
        </a:p>
      </dsp:txBody>
      <dsp:txXfrm>
        <a:off x="3753808" y="1164579"/>
        <a:ext cx="2205666" cy="928177"/>
      </dsp:txXfrm>
    </dsp:sp>
    <dsp:sp modelId="{DA1A8CD5-0D71-4D3B-976D-0AAA20CF4A1A}">
      <dsp:nvSpPr>
        <dsp:cNvPr id="0" name=""/>
        <dsp:cNvSpPr/>
      </dsp:nvSpPr>
      <dsp:spPr>
        <a:xfrm>
          <a:off x="0" y="2324801"/>
          <a:ext cx="5959475" cy="92817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D5B12B-5CB5-404A-92F6-AC915A23F92A}">
      <dsp:nvSpPr>
        <dsp:cNvPr id="0" name=""/>
        <dsp:cNvSpPr/>
      </dsp:nvSpPr>
      <dsp:spPr>
        <a:xfrm>
          <a:off x="280773" y="2533641"/>
          <a:ext cx="510497" cy="51049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8B931B-FCE5-4E85-B043-D2ADEA5B5D59}">
      <dsp:nvSpPr>
        <dsp:cNvPr id="0" name=""/>
        <dsp:cNvSpPr/>
      </dsp:nvSpPr>
      <dsp:spPr>
        <a:xfrm>
          <a:off x="1072045" y="2324801"/>
          <a:ext cx="2681763" cy="928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232" tIns="98232" rIns="98232" bIns="98232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Provide</a:t>
          </a:r>
        </a:p>
      </dsp:txBody>
      <dsp:txXfrm>
        <a:off x="1072045" y="2324801"/>
        <a:ext cx="2681763" cy="928177"/>
      </dsp:txXfrm>
    </dsp:sp>
    <dsp:sp modelId="{650106A4-4469-49B5-9C90-AF4837D2F73B}">
      <dsp:nvSpPr>
        <dsp:cNvPr id="0" name=""/>
        <dsp:cNvSpPr/>
      </dsp:nvSpPr>
      <dsp:spPr>
        <a:xfrm>
          <a:off x="3753808" y="2324801"/>
          <a:ext cx="2205666" cy="928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232" tIns="98232" rIns="98232" bIns="98232" numCol="1" spcCol="1270" anchor="ctr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Provide an informational packet</a:t>
          </a:r>
        </a:p>
      </dsp:txBody>
      <dsp:txXfrm>
        <a:off x="3753808" y="2324801"/>
        <a:ext cx="2205666" cy="928177"/>
      </dsp:txXfrm>
    </dsp:sp>
    <dsp:sp modelId="{E4735CE2-2B44-4D34-B7E3-E7A2CFFDD497}">
      <dsp:nvSpPr>
        <dsp:cNvPr id="0" name=""/>
        <dsp:cNvSpPr/>
      </dsp:nvSpPr>
      <dsp:spPr>
        <a:xfrm>
          <a:off x="0" y="3485023"/>
          <a:ext cx="5959475" cy="92817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74F180-8AA0-47C2-A936-A5B9600301FC}">
      <dsp:nvSpPr>
        <dsp:cNvPr id="0" name=""/>
        <dsp:cNvSpPr/>
      </dsp:nvSpPr>
      <dsp:spPr>
        <a:xfrm>
          <a:off x="280773" y="3693863"/>
          <a:ext cx="510497" cy="51049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0F73A2-4F97-410B-8581-906C22754EF1}">
      <dsp:nvSpPr>
        <dsp:cNvPr id="0" name=""/>
        <dsp:cNvSpPr/>
      </dsp:nvSpPr>
      <dsp:spPr>
        <a:xfrm>
          <a:off x="1072045" y="3485023"/>
          <a:ext cx="2681763" cy="928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232" tIns="98232" rIns="98232" bIns="98232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Ask</a:t>
          </a:r>
        </a:p>
      </dsp:txBody>
      <dsp:txXfrm>
        <a:off x="1072045" y="3485023"/>
        <a:ext cx="2681763" cy="928177"/>
      </dsp:txXfrm>
    </dsp:sp>
    <dsp:sp modelId="{4EC1F789-23EA-4E29-BE6F-B6F2A57EBEED}">
      <dsp:nvSpPr>
        <dsp:cNvPr id="0" name=""/>
        <dsp:cNvSpPr/>
      </dsp:nvSpPr>
      <dsp:spPr>
        <a:xfrm>
          <a:off x="3753808" y="3485023"/>
          <a:ext cx="2205666" cy="928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232" tIns="98232" rIns="98232" bIns="98232" numCol="1" spcCol="1270" anchor="ctr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Ask for a specific amount and arrange for a time to collect</a:t>
          </a:r>
        </a:p>
      </dsp:txBody>
      <dsp:txXfrm>
        <a:off x="3753808" y="3485023"/>
        <a:ext cx="2205666" cy="928177"/>
      </dsp:txXfrm>
    </dsp:sp>
    <dsp:sp modelId="{42EA482A-EA75-49FA-929C-E447F49CC2C6}">
      <dsp:nvSpPr>
        <dsp:cNvPr id="0" name=""/>
        <dsp:cNvSpPr/>
      </dsp:nvSpPr>
      <dsp:spPr>
        <a:xfrm>
          <a:off x="0" y="4645245"/>
          <a:ext cx="5959475" cy="92817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713233-D890-4AC2-99D3-B3BB36060094}">
      <dsp:nvSpPr>
        <dsp:cNvPr id="0" name=""/>
        <dsp:cNvSpPr/>
      </dsp:nvSpPr>
      <dsp:spPr>
        <a:xfrm>
          <a:off x="280773" y="4854085"/>
          <a:ext cx="510497" cy="51049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3A77C6-46CC-4669-BE09-379A4A76CCAC}">
      <dsp:nvSpPr>
        <dsp:cNvPr id="0" name=""/>
        <dsp:cNvSpPr/>
      </dsp:nvSpPr>
      <dsp:spPr>
        <a:xfrm>
          <a:off x="1072045" y="4645245"/>
          <a:ext cx="2681763" cy="928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232" tIns="98232" rIns="98232" bIns="98232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Best</a:t>
          </a:r>
        </a:p>
      </dsp:txBody>
      <dsp:txXfrm>
        <a:off x="1072045" y="4645245"/>
        <a:ext cx="2681763" cy="928177"/>
      </dsp:txXfrm>
    </dsp:sp>
    <dsp:sp modelId="{4077ED56-17CE-480C-A106-39A10922EC5A}">
      <dsp:nvSpPr>
        <dsp:cNvPr id="0" name=""/>
        <dsp:cNvSpPr/>
      </dsp:nvSpPr>
      <dsp:spPr>
        <a:xfrm>
          <a:off x="3753808" y="4645245"/>
          <a:ext cx="2205666" cy="928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232" tIns="98232" rIns="98232" bIns="98232" numCol="1" spcCol="1270" anchor="ctr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Best way to cultivate high dollar donors and raisers</a:t>
          </a:r>
        </a:p>
      </dsp:txBody>
      <dsp:txXfrm>
        <a:off x="3753808" y="4645245"/>
        <a:ext cx="2205666" cy="92817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217E4E-C0A7-AD46-A7D4-3E87F119D05E}">
      <dsp:nvSpPr>
        <dsp:cNvPr id="0" name=""/>
        <dsp:cNvSpPr/>
      </dsp:nvSpPr>
      <dsp:spPr>
        <a:xfrm>
          <a:off x="4681288" y="1365055"/>
          <a:ext cx="1312429" cy="6245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5644"/>
              </a:lnTo>
              <a:lnTo>
                <a:pt x="1312429" y="425644"/>
              </a:lnTo>
              <a:lnTo>
                <a:pt x="1312429" y="624597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7D8DEB-7810-A445-A9CE-294473BB0618}">
      <dsp:nvSpPr>
        <dsp:cNvPr id="0" name=""/>
        <dsp:cNvSpPr/>
      </dsp:nvSpPr>
      <dsp:spPr>
        <a:xfrm>
          <a:off x="3368858" y="1365055"/>
          <a:ext cx="1312429" cy="624597"/>
        </a:xfrm>
        <a:custGeom>
          <a:avLst/>
          <a:gdLst/>
          <a:ahLst/>
          <a:cxnLst/>
          <a:rect l="0" t="0" r="0" b="0"/>
          <a:pathLst>
            <a:path>
              <a:moveTo>
                <a:pt x="1312429" y="0"/>
              </a:moveTo>
              <a:lnTo>
                <a:pt x="1312429" y="425644"/>
              </a:lnTo>
              <a:lnTo>
                <a:pt x="0" y="425644"/>
              </a:lnTo>
              <a:lnTo>
                <a:pt x="0" y="624597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574255-47B5-414F-8A59-0A804473A757}">
      <dsp:nvSpPr>
        <dsp:cNvPr id="0" name=""/>
        <dsp:cNvSpPr/>
      </dsp:nvSpPr>
      <dsp:spPr>
        <a:xfrm>
          <a:off x="3607482" y="1321"/>
          <a:ext cx="2147612" cy="13637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96832C-0ED7-E34A-A117-0EAEEF637F9F}">
      <dsp:nvSpPr>
        <dsp:cNvPr id="0" name=""/>
        <dsp:cNvSpPr/>
      </dsp:nvSpPr>
      <dsp:spPr>
        <a:xfrm>
          <a:off x="3846105" y="228013"/>
          <a:ext cx="2147612" cy="13637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Your Finance Committee should help:</a:t>
          </a:r>
        </a:p>
      </dsp:txBody>
      <dsp:txXfrm>
        <a:off x="3886047" y="267955"/>
        <a:ext cx="2067728" cy="1283849"/>
      </dsp:txXfrm>
    </dsp:sp>
    <dsp:sp modelId="{2F1B9269-F946-DB46-A0B1-1497E6AC3000}">
      <dsp:nvSpPr>
        <dsp:cNvPr id="0" name=""/>
        <dsp:cNvSpPr/>
      </dsp:nvSpPr>
      <dsp:spPr>
        <a:xfrm>
          <a:off x="2295052" y="1989652"/>
          <a:ext cx="2147612" cy="13637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E818F4-2418-564A-AE60-8E5934B17121}">
      <dsp:nvSpPr>
        <dsp:cNvPr id="0" name=""/>
        <dsp:cNvSpPr/>
      </dsp:nvSpPr>
      <dsp:spPr>
        <a:xfrm>
          <a:off x="2533676" y="2216344"/>
          <a:ext cx="2147612" cy="13637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Make prospective donors friends of the campaign</a:t>
          </a:r>
        </a:p>
      </dsp:txBody>
      <dsp:txXfrm>
        <a:off x="2573618" y="2256286"/>
        <a:ext cx="2067728" cy="1283849"/>
      </dsp:txXfrm>
    </dsp:sp>
    <dsp:sp modelId="{208851B5-30FC-F74B-8B62-140C0604B1CE}">
      <dsp:nvSpPr>
        <dsp:cNvPr id="0" name=""/>
        <dsp:cNvSpPr/>
      </dsp:nvSpPr>
      <dsp:spPr>
        <a:xfrm>
          <a:off x="4919911" y="1989652"/>
          <a:ext cx="2147612" cy="13637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3FBAB0-3839-354E-ADFC-FD4F1B8D585F}">
      <dsp:nvSpPr>
        <dsp:cNvPr id="0" name=""/>
        <dsp:cNvSpPr/>
      </dsp:nvSpPr>
      <dsp:spPr>
        <a:xfrm>
          <a:off x="5158535" y="2216344"/>
          <a:ext cx="2147612" cy="13637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Reach out to their peers for support.  Peers give to peers.</a:t>
          </a:r>
        </a:p>
      </dsp:txBody>
      <dsp:txXfrm>
        <a:off x="5198477" y="2256286"/>
        <a:ext cx="2067728" cy="128384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B6A9DD-FA07-436D-A798-D1B19C168B6E}">
      <dsp:nvSpPr>
        <dsp:cNvPr id="0" name=""/>
        <dsp:cNvSpPr/>
      </dsp:nvSpPr>
      <dsp:spPr>
        <a:xfrm>
          <a:off x="0" y="437"/>
          <a:ext cx="9601200" cy="102300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F16E2C-E5F6-4DC6-9F57-00A5CC3C095D}">
      <dsp:nvSpPr>
        <dsp:cNvPr id="0" name=""/>
        <dsp:cNvSpPr/>
      </dsp:nvSpPr>
      <dsp:spPr>
        <a:xfrm>
          <a:off x="309459" y="230613"/>
          <a:ext cx="562654" cy="5626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2EA193-CD5E-4226-8F5D-F03A4F990EEB}">
      <dsp:nvSpPr>
        <dsp:cNvPr id="0" name=""/>
        <dsp:cNvSpPr/>
      </dsp:nvSpPr>
      <dsp:spPr>
        <a:xfrm>
          <a:off x="1181573" y="437"/>
          <a:ext cx="8419626" cy="10230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268" tIns="108268" rIns="108268" bIns="108268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Gives donors an opportunity to get a feel for the campaign and hear directly from the candidate</a:t>
          </a:r>
        </a:p>
      </dsp:txBody>
      <dsp:txXfrm>
        <a:off x="1181573" y="437"/>
        <a:ext cx="8419626" cy="1023007"/>
      </dsp:txXfrm>
    </dsp:sp>
    <dsp:sp modelId="{320C0309-0CD2-46E8-B50E-28FB456D62C9}">
      <dsp:nvSpPr>
        <dsp:cNvPr id="0" name=""/>
        <dsp:cNvSpPr/>
      </dsp:nvSpPr>
      <dsp:spPr>
        <a:xfrm>
          <a:off x="0" y="1279196"/>
          <a:ext cx="9601200" cy="102300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F80625-6D42-4412-90D9-E8234C57CACE}">
      <dsp:nvSpPr>
        <dsp:cNvPr id="0" name=""/>
        <dsp:cNvSpPr/>
      </dsp:nvSpPr>
      <dsp:spPr>
        <a:xfrm>
          <a:off x="309459" y="1509372"/>
          <a:ext cx="562654" cy="5626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02FF69-F443-4749-A8E5-F3197B3FB44B}">
      <dsp:nvSpPr>
        <dsp:cNvPr id="0" name=""/>
        <dsp:cNvSpPr/>
      </dsp:nvSpPr>
      <dsp:spPr>
        <a:xfrm>
          <a:off x="1181573" y="1279196"/>
          <a:ext cx="8419626" cy="10230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268" tIns="108268" rIns="108268" bIns="108268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Opportunity to meet new people and raise money</a:t>
          </a:r>
        </a:p>
      </dsp:txBody>
      <dsp:txXfrm>
        <a:off x="1181573" y="1279196"/>
        <a:ext cx="8419626" cy="1023007"/>
      </dsp:txXfrm>
    </dsp:sp>
    <dsp:sp modelId="{A3A4B00B-091A-4FC8-B991-9FD493B3CE3B}">
      <dsp:nvSpPr>
        <dsp:cNvPr id="0" name=""/>
        <dsp:cNvSpPr/>
      </dsp:nvSpPr>
      <dsp:spPr>
        <a:xfrm>
          <a:off x="0" y="2557955"/>
          <a:ext cx="9601200" cy="102300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99B0E8-45DD-4F3D-A890-00E21AD6A6CD}">
      <dsp:nvSpPr>
        <dsp:cNvPr id="0" name=""/>
        <dsp:cNvSpPr/>
      </dsp:nvSpPr>
      <dsp:spPr>
        <a:xfrm>
          <a:off x="309459" y="2788132"/>
          <a:ext cx="562654" cy="56265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8B63A8-6D42-4BAC-9ED6-7E67C1D1E8FF}">
      <dsp:nvSpPr>
        <dsp:cNvPr id="0" name=""/>
        <dsp:cNvSpPr/>
      </dsp:nvSpPr>
      <dsp:spPr>
        <a:xfrm>
          <a:off x="1181573" y="2557955"/>
          <a:ext cx="8419626" cy="10230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268" tIns="108268" rIns="108268" bIns="108268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Builds momentum</a:t>
          </a:r>
        </a:p>
      </dsp:txBody>
      <dsp:txXfrm>
        <a:off x="1181573" y="2557955"/>
        <a:ext cx="8419626" cy="102300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D4DA39-A99F-4974-B531-7DF10487FFF3}">
      <dsp:nvSpPr>
        <dsp:cNvPr id="0" name=""/>
        <dsp:cNvSpPr/>
      </dsp:nvSpPr>
      <dsp:spPr>
        <a:xfrm>
          <a:off x="915389" y="632537"/>
          <a:ext cx="1248817" cy="124881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74DD6F-6DBE-49BD-B265-C3843517E5EA}">
      <dsp:nvSpPr>
        <dsp:cNvPr id="0" name=""/>
        <dsp:cNvSpPr/>
      </dsp:nvSpPr>
      <dsp:spPr>
        <a:xfrm>
          <a:off x="152223" y="2228862"/>
          <a:ext cx="27751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baseline="0"/>
            <a:t>Thank your donors for their ongoing support</a:t>
          </a:r>
          <a:endParaRPr lang="en-US" sz="1400" kern="1200"/>
        </a:p>
      </dsp:txBody>
      <dsp:txXfrm>
        <a:off x="152223" y="2228862"/>
        <a:ext cx="2775150" cy="720000"/>
      </dsp:txXfrm>
    </dsp:sp>
    <dsp:sp modelId="{77D0037A-3C9A-4C64-8C8D-CC6FA2B63526}">
      <dsp:nvSpPr>
        <dsp:cNvPr id="0" name=""/>
        <dsp:cNvSpPr/>
      </dsp:nvSpPr>
      <dsp:spPr>
        <a:xfrm>
          <a:off x="4176191" y="632537"/>
          <a:ext cx="1248817" cy="124881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5D5EB9-41FD-40F1-B3F8-D2BC82FB27E3}">
      <dsp:nvSpPr>
        <dsp:cNvPr id="0" name=""/>
        <dsp:cNvSpPr/>
      </dsp:nvSpPr>
      <dsp:spPr>
        <a:xfrm>
          <a:off x="3413024" y="2228862"/>
          <a:ext cx="27751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baseline="0"/>
            <a:t>Your best donors are those who have already given.  They are personally invested in your success.</a:t>
          </a:r>
          <a:endParaRPr lang="en-US" sz="1400" kern="1200"/>
        </a:p>
      </dsp:txBody>
      <dsp:txXfrm>
        <a:off x="3413024" y="2228862"/>
        <a:ext cx="2775150" cy="720000"/>
      </dsp:txXfrm>
    </dsp:sp>
    <dsp:sp modelId="{605A7930-44EB-41C7-8C9E-18CE995E8F9E}">
      <dsp:nvSpPr>
        <dsp:cNvPr id="0" name=""/>
        <dsp:cNvSpPr/>
      </dsp:nvSpPr>
      <dsp:spPr>
        <a:xfrm>
          <a:off x="7436992" y="632537"/>
          <a:ext cx="1248817" cy="124881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9F4C96-5F52-4421-9449-EC3BEB7E179B}">
      <dsp:nvSpPr>
        <dsp:cNvPr id="0" name=""/>
        <dsp:cNvSpPr/>
      </dsp:nvSpPr>
      <dsp:spPr>
        <a:xfrm>
          <a:off x="6673826" y="2228862"/>
          <a:ext cx="27751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baseline="0"/>
            <a:t>There is nothing wrong with asking for money again.</a:t>
          </a:r>
          <a:endParaRPr lang="en-US" sz="1400" kern="1200"/>
        </a:p>
      </dsp:txBody>
      <dsp:txXfrm>
        <a:off x="6673826" y="2228862"/>
        <a:ext cx="2775150" cy="7200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2212D4-10E1-8746-A00F-0D6312F35287}">
      <dsp:nvSpPr>
        <dsp:cNvPr id="0" name=""/>
        <dsp:cNvSpPr/>
      </dsp:nvSpPr>
      <dsp:spPr>
        <a:xfrm>
          <a:off x="0" y="0"/>
          <a:ext cx="3000374" cy="3581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3921" tIns="330200" rIns="233921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baseline="0"/>
            <a:t>Know who your prospective donors are.</a:t>
          </a:r>
          <a:endParaRPr lang="en-US" sz="2400" kern="1200"/>
        </a:p>
      </dsp:txBody>
      <dsp:txXfrm>
        <a:off x="0" y="1360932"/>
        <a:ext cx="3000374" cy="2148840"/>
      </dsp:txXfrm>
    </dsp:sp>
    <dsp:sp modelId="{DEC94450-8C9D-5845-B93C-AD7E267AA293}">
      <dsp:nvSpPr>
        <dsp:cNvPr id="0" name=""/>
        <dsp:cNvSpPr/>
      </dsp:nvSpPr>
      <dsp:spPr>
        <a:xfrm>
          <a:off x="962977" y="358139"/>
          <a:ext cx="1074420" cy="10744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766" tIns="12700" rIns="83766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120322" y="515484"/>
        <a:ext cx="759730" cy="759730"/>
      </dsp:txXfrm>
    </dsp:sp>
    <dsp:sp modelId="{853C9BCC-B3E2-554E-84F4-866D6951EC75}">
      <dsp:nvSpPr>
        <dsp:cNvPr id="0" name=""/>
        <dsp:cNvSpPr/>
      </dsp:nvSpPr>
      <dsp:spPr>
        <a:xfrm>
          <a:off x="0" y="3581328"/>
          <a:ext cx="3000374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BEDB0C-B06B-114C-9584-F6238DF6A14F}">
      <dsp:nvSpPr>
        <dsp:cNvPr id="0" name=""/>
        <dsp:cNvSpPr/>
      </dsp:nvSpPr>
      <dsp:spPr>
        <a:xfrm>
          <a:off x="3300412" y="0"/>
          <a:ext cx="3000374" cy="3581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3921" tIns="330200" rIns="233921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baseline="0"/>
            <a:t>Understand what motivates them.</a:t>
          </a:r>
          <a:endParaRPr lang="en-US" sz="2400" kern="1200"/>
        </a:p>
      </dsp:txBody>
      <dsp:txXfrm>
        <a:off x="3300412" y="1360932"/>
        <a:ext cx="3000374" cy="2148840"/>
      </dsp:txXfrm>
    </dsp:sp>
    <dsp:sp modelId="{BF0DE01D-5989-8844-B55A-9C9165C49097}">
      <dsp:nvSpPr>
        <dsp:cNvPr id="0" name=""/>
        <dsp:cNvSpPr/>
      </dsp:nvSpPr>
      <dsp:spPr>
        <a:xfrm>
          <a:off x="4263389" y="358139"/>
          <a:ext cx="1074420" cy="10744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766" tIns="12700" rIns="83766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420734" y="515484"/>
        <a:ext cx="759730" cy="759730"/>
      </dsp:txXfrm>
    </dsp:sp>
    <dsp:sp modelId="{B91DC7F4-A7E0-0146-9D31-5A55353AE635}">
      <dsp:nvSpPr>
        <dsp:cNvPr id="0" name=""/>
        <dsp:cNvSpPr/>
      </dsp:nvSpPr>
      <dsp:spPr>
        <a:xfrm>
          <a:off x="3300412" y="3581328"/>
          <a:ext cx="3000374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3AD6FB-02ED-C44A-8FC8-D650D5B7B122}">
      <dsp:nvSpPr>
        <dsp:cNvPr id="0" name=""/>
        <dsp:cNvSpPr/>
      </dsp:nvSpPr>
      <dsp:spPr>
        <a:xfrm>
          <a:off x="6600824" y="0"/>
          <a:ext cx="3000374" cy="3581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3921" tIns="330200" rIns="233921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baseline="0"/>
            <a:t>Open your mouth and ask.  The worst that can happen is they say no.</a:t>
          </a:r>
          <a:endParaRPr lang="en-US" sz="2400" kern="1200"/>
        </a:p>
      </dsp:txBody>
      <dsp:txXfrm>
        <a:off x="6600824" y="1360932"/>
        <a:ext cx="3000374" cy="2148840"/>
      </dsp:txXfrm>
    </dsp:sp>
    <dsp:sp modelId="{539290CE-D336-E24B-825C-9A85B1E3E896}">
      <dsp:nvSpPr>
        <dsp:cNvPr id="0" name=""/>
        <dsp:cNvSpPr/>
      </dsp:nvSpPr>
      <dsp:spPr>
        <a:xfrm>
          <a:off x="7563802" y="358139"/>
          <a:ext cx="1074420" cy="10744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766" tIns="12700" rIns="83766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7721147" y="515484"/>
        <a:ext cx="759730" cy="759730"/>
      </dsp:txXfrm>
    </dsp:sp>
    <dsp:sp modelId="{B06FF286-E706-1745-9D68-68E72F032BD1}">
      <dsp:nvSpPr>
        <dsp:cNvPr id="0" name=""/>
        <dsp:cNvSpPr/>
      </dsp:nvSpPr>
      <dsp:spPr>
        <a:xfrm>
          <a:off x="6600824" y="3581328"/>
          <a:ext cx="3000374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895B5C6-B567-4455-8964-B0EBD42A2A6C}" type="datetimeFigureOut">
              <a:rPr lang="en-US" smtClean="0"/>
              <a:t>3/10/22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8250C88-417A-4215-8B5D-50B263424800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36610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B5C6-B567-4455-8964-B0EBD42A2A6C}" type="datetimeFigureOut">
              <a:rPr lang="en-US" smtClean="0"/>
              <a:t>3/10/22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0C88-417A-4215-8B5D-50B263424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724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B5C6-B567-4455-8964-B0EBD42A2A6C}" type="datetimeFigureOut">
              <a:rPr lang="en-US" smtClean="0"/>
              <a:t>3/10/22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0C88-417A-4215-8B5D-50B263424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1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B5C6-B567-4455-8964-B0EBD42A2A6C}" type="datetimeFigureOut">
              <a:rPr lang="en-US" smtClean="0"/>
              <a:t>3/10/22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0C88-417A-4215-8B5D-50B263424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72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95B5C6-B567-4455-8964-B0EBD42A2A6C}" type="datetimeFigureOut">
              <a:rPr lang="en-US" smtClean="0"/>
              <a:t>3/10/22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250C88-417A-4215-8B5D-50B26342480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148978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B5C6-B567-4455-8964-B0EBD42A2A6C}" type="datetimeFigureOut">
              <a:rPr lang="en-US" smtClean="0"/>
              <a:t>3/10/22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0C88-417A-4215-8B5D-50B263424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6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B5C6-B567-4455-8964-B0EBD42A2A6C}" type="datetimeFigureOut">
              <a:rPr lang="en-US" smtClean="0"/>
              <a:t>3/10/22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0C88-417A-4215-8B5D-50B263424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98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B5C6-B567-4455-8964-B0EBD42A2A6C}" type="datetimeFigureOut">
              <a:rPr lang="en-US" smtClean="0"/>
              <a:t>3/10/22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0C88-417A-4215-8B5D-50B263424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0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B5C6-B567-4455-8964-B0EBD42A2A6C}" type="datetimeFigureOut">
              <a:rPr lang="en-US" smtClean="0"/>
              <a:t>3/10/22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0C88-417A-4215-8B5D-50B263424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04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95B5C6-B567-4455-8964-B0EBD42A2A6C}" type="datetimeFigureOut">
              <a:rPr lang="en-US" smtClean="0"/>
              <a:t>3/10/22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250C88-417A-4215-8B5D-50B26342480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28990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95B5C6-B567-4455-8964-B0EBD42A2A6C}" type="datetimeFigureOut">
              <a:rPr lang="en-US" smtClean="0"/>
              <a:t>3/10/22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250C88-417A-4215-8B5D-50B26342480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26904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895B5C6-B567-4455-8964-B0EBD42A2A6C}" type="datetimeFigureOut">
              <a:rPr lang="en-US" smtClean="0"/>
              <a:t>3/10/22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98250C88-417A-4215-8B5D-50B26342480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2039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sv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799" y="2325081"/>
            <a:ext cx="9144000" cy="1369294"/>
          </a:xfrm>
        </p:spPr>
        <p:txBody>
          <a:bodyPr>
            <a:normAutofit/>
          </a:bodyPr>
          <a:lstStyle/>
          <a:p>
            <a:r>
              <a:rPr lang="en-US" cap="small" dirty="0"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Fundraising 101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D20C311-D3E2-4446-A3B6-7FA1EF3433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9799" y="3417780"/>
            <a:ext cx="9144000" cy="7540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Raising Money from the Individual Donor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2888" y="5557838"/>
            <a:ext cx="5657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Presented by Kimberly Peeler-Allen</a:t>
            </a:r>
          </a:p>
          <a:p>
            <a:r>
              <a:rPr lang="en-US" dirty="0"/>
              <a:t>Ready to Run</a:t>
            </a:r>
          </a:p>
          <a:p>
            <a:r>
              <a:rPr lang="en-US" dirty="0"/>
              <a:t>Friday, March 1, 2022</a:t>
            </a:r>
          </a:p>
        </p:txBody>
      </p:sp>
    </p:spTree>
    <p:extLst>
      <p:ext uri="{BB962C8B-B14F-4D97-AF65-F5344CB8AC3E}">
        <p14:creationId xmlns:p14="http://schemas.microsoft.com/office/powerpoint/2010/main" val="284894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812C54-7AEF-4ABB-826E-221F51CB0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3864" y="685800"/>
            <a:ext cx="7705164" cy="1485900"/>
          </a:xfrm>
        </p:spPr>
        <p:txBody>
          <a:bodyPr>
            <a:normAutofit/>
          </a:bodyPr>
          <a:lstStyle/>
          <a:p>
            <a:r>
              <a:rPr lang="en-US" b="1" cap="small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Ideology Circle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1F40E4-8A76-44CF-91EC-907367352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6"/>
            <a:ext cx="304441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171013-D973-4187-9CF2-EE098EEF81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81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3864" y="2286000"/>
            <a:ext cx="7705164" cy="3581400"/>
          </a:xfrm>
        </p:spPr>
        <p:txBody>
          <a:bodyPr>
            <a:normAutofit/>
          </a:bodyPr>
          <a:lstStyle/>
          <a:p>
            <a:r>
              <a:rPr lang="en-US"/>
              <a:t>People who share your cause or your advocacy of particular causes</a:t>
            </a:r>
          </a:p>
          <a:p>
            <a:r>
              <a:rPr lang="en-US"/>
              <a:t>Members of your religious, cultural or ethnic  group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i="1"/>
              <a:t>We share the same values and/or beliefs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79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812C54-7AEF-4ABB-826E-221F51CB0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3864" y="685800"/>
            <a:ext cx="7705164" cy="1485900"/>
          </a:xfrm>
        </p:spPr>
        <p:txBody>
          <a:bodyPr>
            <a:normAutofit/>
          </a:bodyPr>
          <a:lstStyle/>
          <a:p>
            <a:r>
              <a:rPr lang="en-US" b="1" cap="small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Ax to Grind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1F40E4-8A76-44CF-91EC-907367352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6"/>
            <a:ext cx="304441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171013-D973-4187-9CF2-EE098EEF81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81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3864" y="2286000"/>
            <a:ext cx="7705164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The enemy of my enemy is my friend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	</a:t>
            </a:r>
          </a:p>
          <a:p>
            <a:pPr marL="0" indent="0">
              <a:buNone/>
            </a:pPr>
            <a:r>
              <a:rPr lang="en-US" i="1"/>
              <a:t>I am not that person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37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812C54-7AEF-4ABB-826E-221F51CB0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3864" y="685800"/>
            <a:ext cx="7705164" cy="1485900"/>
          </a:xfrm>
        </p:spPr>
        <p:txBody>
          <a:bodyPr>
            <a:normAutofit/>
          </a:bodyPr>
          <a:lstStyle/>
          <a:p>
            <a:r>
              <a:rPr lang="en-US" b="1" cap="small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Power Circle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1F40E4-8A76-44CF-91EC-907367352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6"/>
            <a:ext cx="304441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171013-D973-4187-9CF2-EE098EEF81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81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3864" y="2286000"/>
            <a:ext cx="7705164" cy="3581400"/>
          </a:xfrm>
        </p:spPr>
        <p:txBody>
          <a:bodyPr>
            <a:normAutofit/>
          </a:bodyPr>
          <a:lstStyle/>
          <a:p>
            <a:r>
              <a:rPr lang="en-US"/>
              <a:t>Political insiders</a:t>
            </a:r>
          </a:p>
          <a:p>
            <a:r>
              <a:rPr lang="en-US"/>
              <a:t>Prominent thought leaders on your issue</a:t>
            </a:r>
          </a:p>
          <a:p>
            <a:r>
              <a:rPr lang="en-US"/>
              <a:t>Those who understand the investment in access</a:t>
            </a:r>
          </a:p>
          <a:p>
            <a:pPr>
              <a:spcBef>
                <a:spcPts val="0"/>
              </a:spcBef>
            </a:pPr>
            <a:r>
              <a:rPr lang="en-US"/>
              <a:t>People who want to protect and advance their economic interest</a:t>
            </a:r>
          </a:p>
          <a:p>
            <a:pPr marL="0" indent="0">
              <a:spcBef>
                <a:spcPts val="0"/>
              </a:spcBef>
              <a:buNone/>
            </a:pPr>
            <a:endParaRPr lang="en-US"/>
          </a:p>
          <a:p>
            <a:pPr marL="0" indent="0">
              <a:spcBef>
                <a:spcPts val="0"/>
              </a:spcBef>
              <a:buNone/>
            </a:pPr>
            <a:r>
              <a:rPr lang="en-US"/>
              <a:t>Important note: NEVER EVER offer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/>
              <a:t>			a quid pro quo</a:t>
            </a:r>
          </a:p>
          <a:p>
            <a:pPr marL="0" indent="0">
              <a:spcBef>
                <a:spcPts val="0"/>
              </a:spcBef>
              <a:buNone/>
            </a:pPr>
            <a:endParaRPr lang="en-US"/>
          </a:p>
          <a:p>
            <a:pPr marL="0" indent="0">
              <a:spcBef>
                <a:spcPts val="0"/>
              </a:spcBef>
              <a:buNone/>
            </a:pPr>
            <a:r>
              <a:rPr lang="en-US" i="1"/>
              <a:t>If I win, we all win</a:t>
            </a:r>
          </a:p>
        </p:txBody>
      </p:sp>
    </p:spTree>
    <p:extLst>
      <p:ext uri="{BB962C8B-B14F-4D97-AF65-F5344CB8AC3E}">
        <p14:creationId xmlns:p14="http://schemas.microsoft.com/office/powerpoint/2010/main" val="204464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037207A-122C-48E9-8105-BB7383C3B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7"/>
          <a:stretch/>
        </p:blipFill>
        <p:spPr>
          <a:xfrm>
            <a:off x="-1" y="10"/>
            <a:ext cx="12188652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FCF627C-AB57-4042-8805-913BB9D0D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58" y="0"/>
            <a:ext cx="12192000" cy="6858000"/>
          </a:xfrm>
          <a:prstGeom prst="rect">
            <a:avLst/>
          </a:prstGeom>
          <a:gradFill flip="none" rotWithShape="1">
            <a:gsLst>
              <a:gs pos="30000">
                <a:schemeClr val="bg2">
                  <a:alpha val="75000"/>
                </a:schemeClr>
              </a:gs>
              <a:gs pos="100000">
                <a:schemeClr val="bg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/>
          <a:p>
            <a:r>
              <a:rPr lang="en-US" b="1" cap="small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Tools of the Trade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F814E5-B8DC-48E9-8500-1A15C550BD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581400"/>
          </a:xfrm>
        </p:spPr>
        <p:txBody>
          <a:bodyPr>
            <a:normAutofit/>
          </a:bodyPr>
          <a:lstStyle/>
          <a:p>
            <a:pPr marL="457200"/>
            <a:r>
              <a:rPr lang="en-US"/>
              <a:t>Personal Phone Solicitation</a:t>
            </a:r>
          </a:p>
          <a:p>
            <a:pPr marL="457200"/>
            <a:r>
              <a:rPr lang="en-US"/>
              <a:t>One-on-One Meeting</a:t>
            </a:r>
          </a:p>
          <a:p>
            <a:pPr marL="457200"/>
            <a:r>
              <a:rPr lang="en-US"/>
              <a:t>Finance Committee</a:t>
            </a:r>
          </a:p>
          <a:p>
            <a:pPr marL="457200"/>
            <a:r>
              <a:rPr lang="en-US"/>
              <a:t>Fundraising Events</a:t>
            </a:r>
          </a:p>
          <a:p>
            <a:pPr marL="457200"/>
            <a:r>
              <a:rPr lang="en-US"/>
              <a:t>Email &amp; Social Media</a:t>
            </a:r>
          </a:p>
        </p:txBody>
      </p:sp>
    </p:spTree>
    <p:extLst>
      <p:ext uri="{BB962C8B-B14F-4D97-AF65-F5344CB8AC3E}">
        <p14:creationId xmlns:p14="http://schemas.microsoft.com/office/powerpoint/2010/main" val="380635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137A68B-1C01-4B21-8F62-9F127D1709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631373"/>
            <a:ext cx="4018839" cy="2035628"/>
          </a:xfrm>
        </p:spPr>
        <p:txBody>
          <a:bodyPr>
            <a:normAutofit/>
          </a:bodyPr>
          <a:lstStyle/>
          <a:p>
            <a:r>
              <a:rPr lang="en-US" b="1" cap="small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Personal Solicitations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1" y="2764971"/>
            <a:ext cx="4010296" cy="34725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/>
              <a:t>Over the Phone: The most effective and cost-effective way to raise money.</a:t>
            </a:r>
          </a:p>
          <a:p>
            <a:pPr marL="0" indent="0">
              <a:buNone/>
            </a:pPr>
            <a:endParaRPr lang="en-US" sz="1400"/>
          </a:p>
          <a:p>
            <a:pPr marL="914400"/>
            <a:r>
              <a:rPr lang="en-US" sz="1400"/>
              <a:t>Clearly lay out how the donor benefits from your campaign </a:t>
            </a:r>
          </a:p>
          <a:p>
            <a:pPr marL="914400"/>
            <a:r>
              <a:rPr lang="en-US" sz="1400"/>
              <a:t>Site how you can win </a:t>
            </a:r>
          </a:p>
          <a:p>
            <a:pPr marL="914400"/>
            <a:r>
              <a:rPr lang="en-US" sz="1400"/>
              <a:t>Explain what their immediate support will enable you to do</a:t>
            </a:r>
          </a:p>
          <a:p>
            <a:pPr marL="914400"/>
            <a:r>
              <a:rPr lang="en-US" sz="1400"/>
              <a:t>Ask for sustaining or monthly support</a:t>
            </a:r>
          </a:p>
          <a:p>
            <a:pPr marL="914400"/>
            <a:r>
              <a:rPr lang="en-US" sz="1400"/>
              <a:t>Ask for a specific dollar amount and give a deadline</a:t>
            </a:r>
          </a:p>
          <a:p>
            <a:pPr marL="914400"/>
            <a:endParaRPr lang="en-US" sz="14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BCBE98-69EA-40E7-B937-FCA553A58D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8BD83D-31CA-4771-B071-BDF54370D4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tretch/>
        </p:blipFill>
        <p:spPr>
          <a:xfrm>
            <a:off x="6167683" y="1919063"/>
            <a:ext cx="5384074" cy="3028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153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728DE9C-1160-46AD-BFBB-926C5B898D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2340" y="639704"/>
            <a:ext cx="3299579" cy="5577840"/>
          </a:xfrm>
        </p:spPr>
        <p:txBody>
          <a:bodyPr anchor="ctr">
            <a:normAutofit/>
          </a:bodyPr>
          <a:lstStyle/>
          <a:p>
            <a:r>
              <a:rPr lang="en-US" b="1" cap="small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Personal Solicitations</a:t>
            </a: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D6F5C10-FFCF-4315-BBBF-D490278FF7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38366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2CF76CD-A8A6-4E54-A293-252DEB5EC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661" y="0"/>
            <a:ext cx="228600" cy="6858000"/>
          </a:xfrm>
          <a:prstGeom prst="rect">
            <a:avLst/>
          </a:prstGeom>
          <a:solidFill>
            <a:schemeClr val="tx1">
              <a:lumMod val="50000"/>
              <a:lumOff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FCC73505-5769-48B6-B596-0A1F805ED6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7580148"/>
              </p:ext>
            </p:extLst>
          </p:nvPr>
        </p:nvGraphicFramePr>
        <p:xfrm>
          <a:off x="784225" y="639763"/>
          <a:ext cx="5959475" cy="5577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209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>
            <a:normAutofit/>
          </a:bodyPr>
          <a:lstStyle/>
          <a:p>
            <a:r>
              <a:rPr lang="en-US" b="1" cap="small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Finance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0824" y="2286000"/>
            <a:ext cx="6176776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/>
              <a:t>An effective Finance Committee serves as the candidate’s legs in the donor world.</a:t>
            </a:r>
          </a:p>
          <a:p>
            <a:pPr marL="0" indent="0">
              <a:buNone/>
            </a:pPr>
            <a:endParaRPr lang="en-US" sz="1700"/>
          </a:p>
          <a:p>
            <a:pPr marL="0" indent="0">
              <a:buNone/>
            </a:pPr>
            <a:r>
              <a:rPr lang="en-US" sz="1700"/>
              <a:t>Recruit individuals who:</a:t>
            </a:r>
          </a:p>
          <a:p>
            <a:pPr marL="914400"/>
            <a:r>
              <a:rPr lang="en-US" sz="1700"/>
              <a:t>Share your vision and are comfortable conveying that vision to others</a:t>
            </a:r>
          </a:p>
          <a:p>
            <a:pPr marL="914400"/>
            <a:r>
              <a:rPr lang="en-US" sz="1700"/>
              <a:t>Are from diverse cultural and industry backgrounds so that you can expand your network</a:t>
            </a:r>
          </a:p>
          <a:p>
            <a:pPr marL="914400"/>
            <a:r>
              <a:rPr lang="en-US" sz="1700"/>
              <a:t>They must not be afraid to make “the ask” on behalf of the candidate</a:t>
            </a:r>
          </a:p>
        </p:txBody>
      </p:sp>
      <p:pic>
        <p:nvPicPr>
          <p:cNvPr id="14" name="Graphic 13" descr="Board Room">
            <a:extLst>
              <a:ext uri="{FF2B5EF4-FFF2-40B4-BE49-F238E27FC236}">
                <a16:creationId xmlns:a16="http://schemas.microsoft.com/office/drawing/2014/main" id="{FF54C231-DF6A-4B99-B26E-5C6D4CBFEB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4276" y="1881930"/>
            <a:ext cx="3093388" cy="309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81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cap="small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Finance Committee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CABF9FA-7B41-4EA8-BA46-1472E908D3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392305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27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cap="small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Events – In Person or Virtual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8D37F14F-EF84-473B-B50E-0CFC5C4013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8566284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449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32812C54-7AEF-4ABB-826E-221F51CB0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3864" y="685800"/>
            <a:ext cx="7705164" cy="1485900"/>
          </a:xfrm>
        </p:spPr>
        <p:txBody>
          <a:bodyPr>
            <a:normAutofit/>
          </a:bodyPr>
          <a:lstStyle/>
          <a:p>
            <a:r>
              <a:rPr lang="en-US" b="1" cap="small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Social Media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891F40E4-8A76-44CF-91EC-907367352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6"/>
            <a:ext cx="304441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72171013-D973-4187-9CF2-EE098EEF81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81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3864" y="2286000"/>
            <a:ext cx="7705164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Essential tools for getting your name out there and what you believe in.</a:t>
            </a:r>
          </a:p>
          <a:p>
            <a:pPr marL="0" indent="0">
              <a:buNone/>
            </a:pPr>
            <a:endParaRPr lang="en-US"/>
          </a:p>
          <a:p>
            <a:pPr marL="914400"/>
            <a:r>
              <a:rPr lang="en-US"/>
              <a:t>Most effective way to reach voters and supporters </a:t>
            </a:r>
          </a:p>
          <a:p>
            <a:pPr marL="914400"/>
            <a:r>
              <a:rPr lang="en-US" err="1"/>
              <a:t>FacebookLive</a:t>
            </a:r>
            <a:r>
              <a:rPr lang="en-US"/>
              <a:t>, </a:t>
            </a:r>
            <a:r>
              <a:rPr lang="en-US" err="1"/>
              <a:t>InstagramLive</a:t>
            </a:r>
            <a:r>
              <a:rPr lang="en-US"/>
              <a:t>, </a:t>
            </a:r>
            <a:r>
              <a:rPr lang="en-US" err="1"/>
              <a:t>TickTok</a:t>
            </a:r>
            <a:r>
              <a:rPr lang="en-US"/>
              <a:t> are great ways to talk directly to supporters</a:t>
            </a:r>
          </a:p>
          <a:p>
            <a:pPr marL="914400"/>
            <a:r>
              <a:rPr lang="en-US"/>
              <a:t>Encourage volunteers and supporters to share your posts </a:t>
            </a:r>
          </a:p>
        </p:txBody>
      </p:sp>
    </p:spTree>
    <p:extLst>
      <p:ext uri="{BB962C8B-B14F-4D97-AF65-F5344CB8AC3E}">
        <p14:creationId xmlns:p14="http://schemas.microsoft.com/office/powerpoint/2010/main" val="3794712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Agenda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E16C0047-FB48-418F-AB0B-A0425C2987C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7960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7E55B-B6DB-CB4B-9FDB-57BA33196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>
            <a:normAutofit/>
          </a:bodyPr>
          <a:lstStyle/>
          <a:p>
            <a:r>
              <a:rPr lang="en-US" b="1" cap="small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Email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96217-AD8A-A74E-9FFE-55BEC62E5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2286000"/>
            <a:ext cx="6176776" cy="3581400"/>
          </a:xfrm>
        </p:spPr>
        <p:txBody>
          <a:bodyPr>
            <a:normAutofit/>
          </a:bodyPr>
          <a:lstStyle/>
          <a:p>
            <a:r>
              <a:rPr lang="en-US"/>
              <a:t>Regularly scheduled opportunity to share the work you are doing in the community, provide useful information, show what your leadership looks right now.</a:t>
            </a:r>
          </a:p>
          <a:p>
            <a:r>
              <a:rPr lang="en-US"/>
              <a:t>Not ever email should include an ask.</a:t>
            </a:r>
          </a:p>
          <a:p>
            <a:r>
              <a:rPr lang="en-US"/>
              <a:t>Every email should drive traffic to your website where readers can learn more. </a:t>
            </a:r>
          </a:p>
          <a:p>
            <a:endParaRPr lang="en-US"/>
          </a:p>
          <a:p>
            <a:endParaRPr lang="en-US" dirty="0"/>
          </a:p>
        </p:txBody>
      </p:sp>
      <p:pic>
        <p:nvPicPr>
          <p:cNvPr id="13" name="Picture 4" descr="Person holding mouse">
            <a:extLst>
              <a:ext uri="{FF2B5EF4-FFF2-40B4-BE49-F238E27FC236}">
                <a16:creationId xmlns:a16="http://schemas.microsoft.com/office/drawing/2014/main" id="{504C6054-FEDB-4D2E-8859-FB9858FD80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410" r="27021" b="-1"/>
          <a:stretch/>
        </p:blipFill>
        <p:spPr>
          <a:xfrm>
            <a:off x="-1" y="10"/>
            <a:ext cx="4373546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455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32812C54-7AEF-4ABB-826E-221F51CB0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CD8427-AE21-0347-A174-0558EED39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864" y="685800"/>
            <a:ext cx="7705164" cy="1485900"/>
          </a:xfrm>
        </p:spPr>
        <p:txBody>
          <a:bodyPr>
            <a:normAutofit/>
          </a:bodyPr>
          <a:lstStyle/>
          <a:p>
            <a:r>
              <a:rPr lang="en-US" b="1" cap="small">
                <a:effectLst>
                  <a:outerShdw blurRad="50800" dist="38100" dir="13500000" algn="ctr" rotWithShape="0">
                    <a:schemeClr val="bg1">
                      <a:alpha val="40000"/>
                    </a:schemeClr>
                  </a:outerShdw>
                </a:effectLst>
              </a:rPr>
              <a:t>Text Banking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891F40E4-8A76-44CF-91EC-907367352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6"/>
            <a:ext cx="304441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72171013-D973-4187-9CF2-EE098EEF81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81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55347-9689-0949-8EBE-F516C667E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3864" y="2286000"/>
            <a:ext cx="7705164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Effective tool to reach hundreds of supporters very easily in a personal way</a:t>
            </a:r>
          </a:p>
          <a:p>
            <a:r>
              <a:rPr lang="en-US"/>
              <a:t>Companies like Hustle and Relay provide platforms that allow you to raise money and contact voters</a:t>
            </a:r>
          </a:p>
          <a:p>
            <a:r>
              <a:rPr lang="en-US"/>
              <a:t>The response rate to texts is significantly higher than email</a:t>
            </a:r>
          </a:p>
          <a:p>
            <a:r>
              <a:rPr lang="en-US"/>
              <a:t>Can be an effective part of a broader communications and fundraising plan</a:t>
            </a:r>
          </a:p>
        </p:txBody>
      </p:sp>
    </p:spTree>
    <p:extLst>
      <p:ext uri="{BB962C8B-B14F-4D97-AF65-F5344CB8AC3E}">
        <p14:creationId xmlns:p14="http://schemas.microsoft.com/office/powerpoint/2010/main" val="263242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32812C54-7AEF-4ABB-826E-221F51CB0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3864" y="685800"/>
            <a:ext cx="7705164" cy="1485900"/>
          </a:xfrm>
        </p:spPr>
        <p:txBody>
          <a:bodyPr>
            <a:normAutofit/>
          </a:bodyPr>
          <a:lstStyle/>
          <a:p>
            <a:r>
              <a:rPr lang="en-US" b="1" cap="small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Successful Fundraising is: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891F40E4-8A76-44CF-91EC-907367352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6"/>
            <a:ext cx="304441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72171013-D973-4187-9CF2-EE098EEF81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81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3864" y="2286000"/>
            <a:ext cx="7705164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The right person</a:t>
            </a:r>
          </a:p>
          <a:p>
            <a:pPr marL="914400" indent="0">
              <a:buNone/>
            </a:pPr>
            <a:r>
              <a:rPr lang="en-US"/>
              <a:t>asking the right person</a:t>
            </a:r>
          </a:p>
          <a:p>
            <a:pPr marL="1828800" indent="0">
              <a:buNone/>
            </a:pPr>
            <a:r>
              <a:rPr lang="en-US"/>
              <a:t>for the right amount</a:t>
            </a:r>
          </a:p>
          <a:p>
            <a:pPr marL="2801938" indent="0">
              <a:buNone/>
            </a:pPr>
            <a:r>
              <a:rPr lang="en-US"/>
              <a:t>for the right thing</a:t>
            </a:r>
          </a:p>
          <a:p>
            <a:pPr marL="3657600" indent="0">
              <a:buNone/>
            </a:pPr>
            <a:r>
              <a:rPr lang="en-US"/>
              <a:t>at the right time</a:t>
            </a:r>
          </a:p>
          <a:p>
            <a:pPr marL="4513263" indent="0">
              <a:buNone/>
            </a:pPr>
            <a:r>
              <a:rPr lang="en-US"/>
              <a:t>at the right place</a:t>
            </a:r>
          </a:p>
          <a:p>
            <a:pPr marL="5486400" indent="0">
              <a:buNone/>
            </a:pPr>
            <a:r>
              <a:rPr lang="en-US"/>
              <a:t>in the right way.</a:t>
            </a:r>
          </a:p>
        </p:txBody>
      </p:sp>
    </p:spTree>
    <p:extLst>
      <p:ext uri="{BB962C8B-B14F-4D97-AF65-F5344CB8AC3E}">
        <p14:creationId xmlns:p14="http://schemas.microsoft.com/office/powerpoint/2010/main" val="1207168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>
            <a:normAutofit/>
          </a:bodyPr>
          <a:lstStyle/>
          <a:p>
            <a:r>
              <a:rPr lang="en-US" b="1" cap="small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Fundraising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0824" y="2286000"/>
            <a:ext cx="6176776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Research &amp; Identification 		(5%)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Cultivation				(90%)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Solicitation				(2%)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Recognition				(3%)</a:t>
            </a:r>
          </a:p>
        </p:txBody>
      </p:sp>
      <p:pic>
        <p:nvPicPr>
          <p:cNvPr id="5" name="Picture 4" descr="Seedlings growing in a garden with sunlight">
            <a:extLst>
              <a:ext uri="{FF2B5EF4-FFF2-40B4-BE49-F238E27FC236}">
                <a16:creationId xmlns:a16="http://schemas.microsoft.com/office/drawing/2014/main" id="{DD421EAE-DFBF-415D-9CB3-6607DEE669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079" r="11352" b="-1"/>
          <a:stretch/>
        </p:blipFill>
        <p:spPr>
          <a:xfrm>
            <a:off x="-1" y="10"/>
            <a:ext cx="4373546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2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/>
          <a:p>
            <a:r>
              <a:rPr lang="en-US" b="1" cap="small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Resolicit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304A2D81-3C41-4B0F-A7A2-67807D5DB1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975091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723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Key Points to Remember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53C2034-4161-4577-9B4B-B6812BFAF3E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9858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7" y="4728633"/>
            <a:ext cx="10905066" cy="14859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b="1" cap="small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Fundraising is about….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2B3FC0A-7EF5-4084-93A5-1373A88FF6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4292656"/>
              </p:ext>
            </p:extLst>
          </p:nvPr>
        </p:nvGraphicFramePr>
        <p:xfrm>
          <a:off x="643467" y="643467"/>
          <a:ext cx="10905066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746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>
            <a:normAutofit/>
          </a:bodyPr>
          <a:lstStyle/>
          <a:p>
            <a:r>
              <a:rPr lang="en-US" b="1" cap="small">
                <a:effectLst>
                  <a:outerShdw blurRad="50800" dist="38100" dir="13500000" algn="br" rotWithShape="0">
                    <a:schemeClr val="bg1">
                      <a:alpha val="40000"/>
                    </a:schemeClr>
                  </a:outerShdw>
                </a:effectLst>
              </a:rPr>
              <a:t>Donor Motivation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100824" y="2286000"/>
            <a:ext cx="6176776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Individuals give money for 1 of 4 reasons:</a:t>
            </a:r>
          </a:p>
          <a:p>
            <a:pPr marL="0" indent="0">
              <a:buNone/>
            </a:pPr>
            <a:endParaRPr lang="en-US"/>
          </a:p>
          <a:p>
            <a:pPr marL="693738"/>
            <a:r>
              <a:rPr lang="en-US"/>
              <a:t>I will give money so others can have a good time</a:t>
            </a:r>
          </a:p>
          <a:p>
            <a:pPr marL="693738"/>
            <a:r>
              <a:rPr lang="en-US"/>
              <a:t>I will give money so I will have a good time (fee for service)</a:t>
            </a:r>
          </a:p>
          <a:p>
            <a:pPr marL="693738"/>
            <a:r>
              <a:rPr lang="en-US"/>
              <a:t>I will give money and something I care about in the world will be advanced</a:t>
            </a:r>
          </a:p>
          <a:p>
            <a:pPr marL="693738"/>
            <a:r>
              <a:rPr lang="en-US"/>
              <a:t>I will give money in the hope of having access</a:t>
            </a:r>
          </a:p>
        </p:txBody>
      </p:sp>
      <p:pic>
        <p:nvPicPr>
          <p:cNvPr id="11" name="Graphic 6" descr="Money">
            <a:extLst>
              <a:ext uri="{FF2B5EF4-FFF2-40B4-BE49-F238E27FC236}">
                <a16:creationId xmlns:a16="http://schemas.microsoft.com/office/drawing/2014/main" id="{580681D8-881B-43D1-9346-E7A11F5135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4276" y="1881930"/>
            <a:ext cx="3093388" cy="309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951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7" y="685800"/>
            <a:ext cx="10905066" cy="14859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b="1" cap="small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Universal Fundraising Rule #1	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9623E95-AB37-444E-BFAF-E647905543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2694558"/>
              </p:ext>
            </p:extLst>
          </p:nvPr>
        </p:nvGraphicFramePr>
        <p:xfrm>
          <a:off x="1122972" y="2286000"/>
          <a:ext cx="9946056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8635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A33CE0E-76B0-4536-AB65-CBA0AE777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BE5DC1-CB5A-E542-BFAD-E4B3D9375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4728633"/>
            <a:ext cx="10905066" cy="14859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b="1" cap="small">
                <a:effectLst>
                  <a:outerShdw blurRad="50800" dist="38100" dir="13500000" algn="ctr" rotWithShape="0">
                    <a:schemeClr val="bg1">
                      <a:alpha val="40000"/>
                    </a:schemeClr>
                  </a:outerShdw>
                </a:effectLst>
              </a:rPr>
              <a:t>What is Your Message?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7E2540B-11F4-4E78-9380-2268EF98C3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1648931"/>
              </p:ext>
            </p:extLst>
          </p:nvPr>
        </p:nvGraphicFramePr>
        <p:xfrm>
          <a:off x="643467" y="643467"/>
          <a:ext cx="10905066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2395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812C54-7AEF-4ABB-826E-221F51CB0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3864" y="685800"/>
            <a:ext cx="7705164" cy="1485900"/>
          </a:xfrm>
        </p:spPr>
        <p:txBody>
          <a:bodyPr>
            <a:normAutofit/>
          </a:bodyPr>
          <a:lstStyle/>
          <a:p>
            <a:r>
              <a:rPr lang="en-US" b="1" cap="small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How to find your donor prospects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1F40E4-8A76-44CF-91EC-907367352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6"/>
            <a:ext cx="304441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171013-D973-4187-9CF2-EE098EEF81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81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3864" y="2286000"/>
            <a:ext cx="7705164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Ask yourself:</a:t>
            </a:r>
          </a:p>
          <a:p>
            <a:pPr marL="914400"/>
            <a:r>
              <a:rPr lang="en-US"/>
              <a:t>Who knows you?</a:t>
            </a:r>
          </a:p>
          <a:p>
            <a:pPr marL="914400"/>
            <a:r>
              <a:rPr lang="en-US"/>
              <a:t>Who likes you?</a:t>
            </a:r>
          </a:p>
          <a:p>
            <a:pPr marL="914400"/>
            <a:r>
              <a:rPr lang="en-US"/>
              <a:t>Who doesn’t like you?</a:t>
            </a:r>
          </a:p>
          <a:p>
            <a:pPr marL="914400"/>
            <a:r>
              <a:rPr lang="en-US"/>
              <a:t>What issues have you championed?</a:t>
            </a:r>
          </a:p>
          <a:p>
            <a:pPr marL="914400"/>
            <a:r>
              <a:rPr lang="en-US"/>
              <a:t>Who are your allies?</a:t>
            </a:r>
          </a:p>
          <a:p>
            <a:pPr marL="914400"/>
            <a:r>
              <a:rPr lang="en-US"/>
              <a:t>What organizations do you belong to?</a:t>
            </a:r>
          </a:p>
          <a:p>
            <a:pPr marL="914400"/>
            <a:r>
              <a:rPr lang="en-US"/>
              <a:t>What family ties will help your hurt fundraising?</a:t>
            </a:r>
          </a:p>
        </p:txBody>
      </p:sp>
    </p:spTree>
    <p:extLst>
      <p:ext uri="{BB962C8B-B14F-4D97-AF65-F5344CB8AC3E}">
        <p14:creationId xmlns:p14="http://schemas.microsoft.com/office/powerpoint/2010/main" val="3893243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Prospective Donors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692803" y="1526176"/>
            <a:ext cx="5029200" cy="5029200"/>
          </a:xfrm>
          <a:prstGeom prst="flowChartConnector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4150003" y="1983376"/>
            <a:ext cx="4114800" cy="4114800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4607203" y="2440576"/>
            <a:ext cx="3200400" cy="3200400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5064403" y="2897776"/>
            <a:ext cx="2286000" cy="2286000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5521603" y="3354976"/>
            <a:ext cx="1371600" cy="1371600"/>
          </a:xfrm>
          <a:prstGeom prst="flowChartConnector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07793" y="1549956"/>
            <a:ext cx="2258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Power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98668" y="1992504"/>
            <a:ext cx="1417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Ax to Grind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28143" y="2469858"/>
            <a:ext cx="1417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Ideology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28143" y="2985644"/>
            <a:ext cx="1417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Personal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28143" y="3856110"/>
            <a:ext cx="1417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Candidate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548284" y="4225442"/>
            <a:ext cx="2286000" cy="1998377"/>
          </a:xfrm>
          <a:prstGeom prst="straightConnector1">
            <a:avLst/>
          </a:prstGeom>
          <a:ln w="19050">
            <a:solidFill>
              <a:srgbClr val="FF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3923072" y="1621370"/>
            <a:ext cx="2037691" cy="2109097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176156" y="1621370"/>
            <a:ext cx="19467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Increasing Amount of Time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716297" y="5420101"/>
            <a:ext cx="21827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Increasing Amount of Money</a:t>
            </a:r>
          </a:p>
        </p:txBody>
      </p:sp>
    </p:spTree>
    <p:extLst>
      <p:ext uri="{BB962C8B-B14F-4D97-AF65-F5344CB8AC3E}">
        <p14:creationId xmlns:p14="http://schemas.microsoft.com/office/powerpoint/2010/main" val="1412039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137A68B-1C01-4B21-8F62-9F127D1709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631373"/>
            <a:ext cx="4018839" cy="2035628"/>
          </a:xfrm>
        </p:spPr>
        <p:txBody>
          <a:bodyPr>
            <a:normAutofit/>
          </a:bodyPr>
          <a:lstStyle/>
          <a:p>
            <a:r>
              <a:rPr lang="en-US" b="1" cap="small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Personal Circle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1" y="2764971"/>
            <a:ext cx="4010296" cy="34725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"/>
              <a:t>Family Members, Friends, Close Professional Colleagues</a:t>
            </a:r>
          </a:p>
          <a:p>
            <a:pPr marL="0" indent="0">
              <a:buNone/>
            </a:pPr>
            <a:endParaRPr lang="en-US" sz="1500"/>
          </a:p>
          <a:p>
            <a:pPr marL="0" indent="0">
              <a:buNone/>
            </a:pPr>
            <a:r>
              <a:rPr lang="en-US" sz="1500" i="1"/>
              <a:t>This is important to me.</a:t>
            </a:r>
            <a:endParaRPr lang="en-US" sz="15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BCBE98-69EA-40E7-B937-FCA553A58D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 descr="One in a crowd">
            <a:extLst>
              <a:ext uri="{FF2B5EF4-FFF2-40B4-BE49-F238E27FC236}">
                <a16:creationId xmlns:a16="http://schemas.microsoft.com/office/drawing/2014/main" id="{712FC652-D169-45A3-93F7-7553945884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681" r="11843" b="3"/>
          <a:stretch/>
        </p:blipFill>
        <p:spPr>
          <a:xfrm>
            <a:off x="6271773" y="639704"/>
            <a:ext cx="5175893" cy="558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89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{02430F24-9819-0743-8F39-8DADF8DB3A3E}tf10001072</Template>
  <TotalTime>699</TotalTime>
  <Words>933</Words>
  <Application>Microsoft Macintosh PowerPoint</Application>
  <PresentationFormat>Widescreen</PresentationFormat>
  <Paragraphs>158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Franklin Gothic Book</vt:lpstr>
      <vt:lpstr>Crop</vt:lpstr>
      <vt:lpstr>Fundraising 101</vt:lpstr>
      <vt:lpstr>Agenda</vt:lpstr>
      <vt:lpstr>Fundraising is about….</vt:lpstr>
      <vt:lpstr>Donor Motivation</vt:lpstr>
      <vt:lpstr>Universal Fundraising Rule #1 </vt:lpstr>
      <vt:lpstr>What is Your Message?</vt:lpstr>
      <vt:lpstr>How to find your donor prospects</vt:lpstr>
      <vt:lpstr>Prospective Donors</vt:lpstr>
      <vt:lpstr>Personal Circle</vt:lpstr>
      <vt:lpstr>Ideology Circle</vt:lpstr>
      <vt:lpstr>Ax to Grind</vt:lpstr>
      <vt:lpstr>Power Circle</vt:lpstr>
      <vt:lpstr>Tools of the Trade</vt:lpstr>
      <vt:lpstr>Personal Solicitations</vt:lpstr>
      <vt:lpstr>Personal Solicitations</vt:lpstr>
      <vt:lpstr>Finance Committee</vt:lpstr>
      <vt:lpstr>Finance Committee</vt:lpstr>
      <vt:lpstr>Events – In Person or Virtual</vt:lpstr>
      <vt:lpstr>Social Media</vt:lpstr>
      <vt:lpstr>Email</vt:lpstr>
      <vt:lpstr>Text Banking</vt:lpstr>
      <vt:lpstr>Successful Fundraising is:</vt:lpstr>
      <vt:lpstr>Fundraising Cycle</vt:lpstr>
      <vt:lpstr>Resolicit</vt:lpstr>
      <vt:lpstr>Key Points to Remember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Fundraising 101</dc:title>
  <dc:creator>Kimberly Peeler-Allen</dc:creator>
  <cp:lastModifiedBy>Kimberly Peeler-Allen</cp:lastModifiedBy>
  <cp:revision>32</cp:revision>
  <dcterms:created xsi:type="dcterms:W3CDTF">2015-10-07T19:34:01Z</dcterms:created>
  <dcterms:modified xsi:type="dcterms:W3CDTF">2022-03-11T02:44:29Z</dcterms:modified>
</cp:coreProperties>
</file>